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15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63BD74D-499E-4CA4-8547-F708721FA3A6}" type="datetimeFigureOut">
              <a:rPr lang="ru-RU" smtClean="0"/>
              <a:t>12.01.2020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E5CE0F4-9C7A-4A20-BF80-87F7FEAD325B}" type="slidenum">
              <a:rPr lang="ru-RU" smtClean="0"/>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63BD74D-499E-4CA4-8547-F708721FA3A6}" type="datetimeFigureOut">
              <a:rPr lang="ru-RU" smtClean="0"/>
              <a:t>12.01.2020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E5CE0F4-9C7A-4A20-BF80-87F7FEAD325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63BD74D-499E-4CA4-8547-F708721FA3A6}" type="datetimeFigureOut">
              <a:rPr lang="ru-RU" smtClean="0"/>
              <a:t>12.01.2020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E5CE0F4-9C7A-4A20-BF80-87F7FEAD325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63BD74D-499E-4CA4-8547-F708721FA3A6}" type="datetimeFigureOut">
              <a:rPr lang="ru-RU" smtClean="0"/>
              <a:t>12.01.2020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E5CE0F4-9C7A-4A20-BF80-87F7FEAD325B}"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3BD74D-499E-4CA4-8547-F708721FA3A6}" type="datetimeFigureOut">
              <a:rPr lang="ru-RU" smtClean="0"/>
              <a:t>12.01.2020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E5CE0F4-9C7A-4A20-BF80-87F7FEAD325B}" type="slidenum">
              <a:rPr lang="ru-RU" smtClean="0"/>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063BD74D-499E-4CA4-8547-F708721FA3A6}" type="datetimeFigureOut">
              <a:rPr lang="ru-RU" smtClean="0"/>
              <a:t>12.01.2020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E5CE0F4-9C7A-4A20-BF80-87F7FEAD325B}"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063BD74D-499E-4CA4-8547-F708721FA3A6}" type="datetimeFigureOut">
              <a:rPr lang="ru-RU" smtClean="0"/>
              <a:t>12.01.2020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E5CE0F4-9C7A-4A20-BF80-87F7FEAD325B}" type="slidenum">
              <a:rPr lang="ru-RU" smtClean="0"/>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63BD74D-499E-4CA4-8547-F708721FA3A6}" type="datetimeFigureOut">
              <a:rPr lang="ru-RU" smtClean="0"/>
              <a:t>12.01.2020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E5CE0F4-9C7A-4A20-BF80-87F7FEAD325B}"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3BD74D-499E-4CA4-8547-F708721FA3A6}" type="datetimeFigureOut">
              <a:rPr lang="ru-RU" smtClean="0"/>
              <a:t>12.01.2020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E5CE0F4-9C7A-4A20-BF80-87F7FEAD325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63BD74D-499E-4CA4-8547-F708721FA3A6}" type="datetimeFigureOut">
              <a:rPr lang="ru-RU" smtClean="0"/>
              <a:t>12.01.2020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E5CE0F4-9C7A-4A20-BF80-87F7FEAD325B}" type="slidenum">
              <a:rPr lang="ru-RU" smtClean="0"/>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63BD74D-499E-4CA4-8547-F708721FA3A6}" type="datetimeFigureOut">
              <a:rPr lang="ru-RU" smtClean="0"/>
              <a:t>12.01.2020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E5CE0F4-9C7A-4A20-BF80-87F7FEAD325B}"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063BD74D-499E-4CA4-8547-F708721FA3A6}" type="datetimeFigureOut">
              <a:rPr lang="ru-RU" smtClean="0"/>
              <a:t>12.01.2020</a:t>
            </a:fld>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AE5CE0F4-9C7A-4A20-BF80-87F7FEAD325B}" type="slidenum">
              <a:rPr lang="ru-RU" smtClean="0"/>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476672"/>
            <a:ext cx="7543800" cy="2016224"/>
          </a:xfrm>
        </p:spPr>
        <p:txBody>
          <a:bodyPr/>
          <a:lstStyle/>
          <a:p>
            <a:r>
              <a:rPr lang="en-US" dirty="0" smtClean="0"/>
              <a:t>London</a:t>
            </a:r>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C:\Users\User\Downloads\ллллл.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454812"/>
            <a:ext cx="6696744" cy="4178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084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20688"/>
            <a:ext cx="7560840" cy="5355312"/>
          </a:xfrm>
          <a:prstGeom prst="rect">
            <a:avLst/>
          </a:prstGeom>
        </p:spPr>
        <p:txBody>
          <a:bodyPr wrap="square">
            <a:spAutoFit/>
          </a:bodyPr>
          <a:lstStyle/>
          <a:p>
            <a:r>
              <a:rPr lang="en-US" dirty="0">
                <a:solidFill>
                  <a:srgbClr val="433B32"/>
                </a:solidFill>
                <a:latin typeface="Arial" panose="020B0604020202020204" pitchFamily="34" charset="0"/>
              </a:rPr>
              <a:t> </a:t>
            </a:r>
            <a:r>
              <a:rPr lang="en-US" dirty="0"/>
              <a:t> To the west of Westminster is West End. Here we find most of the big shops, hotels, museums, art galleries, theatres and concert halls. </a:t>
            </a:r>
            <a:r>
              <a:rPr lang="en-US" dirty="0" err="1"/>
              <a:t>Picadilly</a:t>
            </a:r>
            <a:r>
              <a:rPr lang="en-US" dirty="0"/>
              <a:t> Circus is the heart of London's West End. In the West End there are wide streets with beautiful houses and many parks, gardens and squares. To the east of Westminster is the East End, an industrial district of the capital. There are no parks or gardens in the East End and you can't see many fine houses there. Most of the plants and factories are situated there. London has many places of interest. One of them is Buckingham Palace. It's the residence of the Queen. The English are proud of Trafalgar Square, which was named so in memory of the victory at the battle. There in 1805 the English fleet defeated the fleet of France and Spain. The last place of interest I should like to mention, is the British Museum, the biggest museum in London. The museum is famous for its library -one of the richest in the world.</a:t>
            </a:r>
            <a:r>
              <a:rPr lang="en-US" dirty="0"/>
              <a:t/>
            </a:r>
            <a:br>
              <a:rPr lang="en-US" dirty="0"/>
            </a:br>
            <a:r>
              <a:rPr lang="en-US" dirty="0"/>
              <a:t>   All London's long-past history is told by its streets. There are many streets in London which are known all over the" world. Among them Oxford Street, Downing Street and a lot of others can be mentioned. And tourists are usually attracted not only by the places of interest but by the streets too. In conclusion I should say if you are lucky enough to find yourself in London some day you will have a lot to see and enjoy there.</a:t>
            </a:r>
            <a:endParaRPr lang="ru-RU" dirty="0"/>
          </a:p>
        </p:txBody>
      </p:sp>
    </p:spTree>
    <p:extLst>
      <p:ext uri="{BB962C8B-B14F-4D97-AF65-F5344CB8AC3E}">
        <p14:creationId xmlns:p14="http://schemas.microsoft.com/office/powerpoint/2010/main" val="2575920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Текст 2"/>
          <p:cNvSpPr>
            <a:spLocks noGrp="1"/>
          </p:cNvSpPr>
          <p:nvPr>
            <p:ph type="body" idx="1"/>
          </p:nvPr>
        </p:nvSpPr>
        <p:spPr>
          <a:xfrm>
            <a:off x="1547664" y="398271"/>
            <a:ext cx="6858000" cy="914400"/>
          </a:xfrm>
        </p:spPr>
        <p:txBody>
          <a:bodyPr/>
          <a:lstStyle/>
          <a:p>
            <a:endParaRPr lang="ru-RU"/>
          </a:p>
        </p:txBody>
      </p:sp>
      <p:pic>
        <p:nvPicPr>
          <p:cNvPr id="2050" name="Picture 2" descr="C:\Users\User\Downloads\л.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35"/>
            <a:ext cx="5508104" cy="409770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ser\Downloads\лон.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852936"/>
            <a:ext cx="5484440"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296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ownloads\лл.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788399"/>
            <a:ext cx="7344816"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081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ownloads\лонд.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4664"/>
            <a:ext cx="8535353"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558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ownloads\лондонс.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58822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User\Downloads\ло.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0"/>
            <a:ext cx="428396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947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User\Downloads\лоо.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9144000"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790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User\Downloads\лоно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32656"/>
            <a:ext cx="7715250"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7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User\Downloads\олло.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124744"/>
            <a:ext cx="6840760" cy="5067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782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340768"/>
            <a:ext cx="7632848" cy="3693319"/>
          </a:xfrm>
          <a:prstGeom prst="rect">
            <a:avLst/>
          </a:prstGeom>
        </p:spPr>
        <p:txBody>
          <a:bodyPr wrap="square">
            <a:spAutoFit/>
          </a:bodyPr>
          <a:lstStyle/>
          <a:p>
            <a:r>
              <a:rPr lang="en-US" dirty="0"/>
              <a:t>London is the capital of Great Britain, its political, economic and cultural </a:t>
            </a:r>
            <a:r>
              <a:rPr lang="en-US" dirty="0" err="1"/>
              <a:t>centre</a:t>
            </a:r>
            <a:r>
              <a:rPr lang="en-US" dirty="0"/>
              <a:t>. It's one of the largest cities in the world. Its population is more than million people. London is situated on the river Thames. The city is very old and beautiful. It was founded more than two thousand years ago. Traditionally London is divided into several parts: the City, the West End, the East End and Westminster. The City is the oldest part of London, its financial and business </a:t>
            </a:r>
            <a:r>
              <a:rPr lang="en-US" dirty="0" err="1"/>
              <a:t>centre</a:t>
            </a:r>
            <a:r>
              <a:rPr lang="en-US" dirty="0"/>
              <a:t>. The heart of the City is the Stock Exchange. Westminster is the most important part of the capital. It's the administrative </a:t>
            </a:r>
            <a:r>
              <a:rPr lang="en-US" dirty="0" err="1"/>
              <a:t>centre</a:t>
            </a:r>
            <a:r>
              <a:rPr lang="en-US" dirty="0"/>
              <a:t>. The Houses of Parliament, the seat of the British Government, are there. It's a very beautiful building with two towers and a very big clock called Big Ben. Big Ben is really the bell which strikes every quarter of an hour. Opposite the Houses of Parliament is Westminster Abbey. It's a very beautiful church built over 900 years ago. The tombs of many great statesmen, scientists and writers are there.</a:t>
            </a:r>
            <a:endParaRPr lang="ru-RU" dirty="0"/>
          </a:p>
        </p:txBody>
      </p:sp>
    </p:spTree>
    <p:extLst>
      <p:ext uri="{BB962C8B-B14F-4D97-AF65-F5344CB8AC3E}">
        <p14:creationId xmlns:p14="http://schemas.microsoft.com/office/powerpoint/2010/main" val="33650554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18</TotalTime>
  <Words>201</Words>
  <Application>Microsoft Office PowerPoint</Application>
  <PresentationFormat>Экран (4:3)</PresentationFormat>
  <Paragraphs>3</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Impact</vt:lpstr>
      <vt:lpstr>Times New Roman</vt:lpstr>
      <vt:lpstr>NewsPrint</vt:lpstr>
      <vt:lpstr>London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ФГУП НИИР</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London</dc:title>
  <dc:creator>User</dc:creator>
  <cp:lastModifiedBy>Gigabyte</cp:lastModifiedBy>
  <cp:revision>3</cp:revision>
  <dcterms:created xsi:type="dcterms:W3CDTF">2019-12-08T18:50:00Z</dcterms:created>
  <dcterms:modified xsi:type="dcterms:W3CDTF">2020-01-12T19:55:11Z</dcterms:modified>
</cp:coreProperties>
</file>