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9" r:id="rId2"/>
    <p:sldId id="257" r:id="rId3"/>
    <p:sldId id="261" r:id="rId4"/>
    <p:sldId id="26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99" r:id="rId18"/>
    <p:sldId id="300" r:id="rId19"/>
    <p:sldId id="305" r:id="rId20"/>
    <p:sldId id="306" r:id="rId21"/>
    <p:sldId id="307" r:id="rId22"/>
    <p:sldId id="308" r:id="rId23"/>
    <p:sldId id="309" r:id="rId24"/>
    <p:sldId id="310" r:id="rId25"/>
    <p:sldId id="313" r:id="rId26"/>
    <p:sldId id="314" r:id="rId27"/>
    <p:sldId id="319" r:id="rId28"/>
    <p:sldId id="320" r:id="rId29"/>
    <p:sldId id="321" r:id="rId30"/>
    <p:sldId id="322" r:id="rId31"/>
    <p:sldId id="323" r:id="rId32"/>
    <p:sldId id="324" r:id="rId33"/>
    <p:sldId id="315" r:id="rId34"/>
    <p:sldId id="316" r:id="rId35"/>
    <p:sldId id="325" r:id="rId36"/>
    <p:sldId id="326" r:id="rId37"/>
    <p:sldId id="318" r:id="rId38"/>
    <p:sldId id="317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me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9AB6"/>
    <a:srgbClr val="FF5B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24F2E-62F2-4684-83A9-0B91F0C69202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8E949-4D77-4937-86DD-24A39C4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506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8E949-4D77-4937-86DD-24A39C4010C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973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410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83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84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263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316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61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987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967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3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8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145DF-47EF-427E-A877-2E4C95F3917F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9CD0F-3F59-4042-8EE4-A47C87D7F5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369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8.gif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8.gif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9017" y="888522"/>
            <a:ext cx="5745193" cy="92333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Great Britain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0017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8437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843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i="1" dirty="0" smtClean="0">
                <a:solidFill>
                  <a:srgbClr val="C00000"/>
                </a:solidFill>
              </a:rPr>
              <a:t>Buckingham Palace</a:t>
            </a:r>
            <a:endParaRPr lang="ru-RU" b="1" i="1" dirty="0" smtClean="0">
              <a:solidFill>
                <a:srgbClr val="C00000"/>
              </a:solidFill>
            </a:endParaRPr>
          </a:p>
        </p:txBody>
      </p:sp>
      <p:pic>
        <p:nvPicPr>
          <p:cNvPr id="18439" name="Picture 7" descr="MPj04024210000[1]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89916" y="1679455"/>
            <a:ext cx="5325284" cy="419001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-1" y="2990850"/>
            <a:ext cx="8462513" cy="17526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political centre of London is…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781050" y="457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0485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0486" name="Rectangle 9"/>
          <p:cNvSpPr>
            <a:spLocks noGrp="1" noChangeArrowheads="1"/>
          </p:cNvSpPr>
          <p:nvPr>
            <p:ph type="title"/>
          </p:nvPr>
        </p:nvSpPr>
        <p:spPr>
          <a:xfrm>
            <a:off x="1646566" y="416884"/>
            <a:ext cx="7886700" cy="1325563"/>
          </a:xfrm>
        </p:spPr>
        <p:txBody>
          <a:bodyPr/>
          <a:lstStyle/>
          <a:p>
            <a:pPr eaLnBrk="1" hangingPunct="1"/>
            <a:r>
              <a:rPr lang="ru-RU" sz="3200" dirty="0" smtClean="0">
                <a:solidFill>
                  <a:srgbClr val="C00000"/>
                </a:solidFill>
              </a:rPr>
              <a:t>  </a:t>
            </a:r>
            <a:r>
              <a:rPr lang="en-US" b="1" i="1" dirty="0" smtClean="0">
                <a:solidFill>
                  <a:srgbClr val="C00000"/>
                </a:solidFill>
              </a:rPr>
              <a:t>Westminster</a:t>
            </a:r>
            <a:endParaRPr lang="ru-RU" b="1" i="1" dirty="0" smtClean="0">
              <a:solidFill>
                <a:srgbClr val="C00000"/>
              </a:solidFill>
            </a:endParaRPr>
          </a:p>
        </p:txBody>
      </p:sp>
      <p:pic>
        <p:nvPicPr>
          <p:cNvPr id="37890" name="Picture 2" descr="ÐÐ°ÑÑÐ¸Ð½ÐºÐ¸ Ð¿Ð¾ Ð·Ð°Ð¿ÑÐ¾ÑÑ Westmins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56" y="2537000"/>
            <a:ext cx="9041653" cy="290957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19100" y="1905000"/>
            <a:ext cx="830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400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836613" y="1527424"/>
            <a:ext cx="722471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Arial" charset="0"/>
              </a:rPr>
              <a:t>What street do many British government offices stand in?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just" eaLnBrk="0" hangingPunct="0"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                   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2533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2534" name="Rectangle 7"/>
          <p:cNvSpPr>
            <a:spLocks noGrp="1" noChangeArrowheads="1"/>
          </p:cNvSpPr>
          <p:nvPr>
            <p:ph type="ctrTitle" idx="4294967295"/>
          </p:nvPr>
        </p:nvSpPr>
        <p:spPr>
          <a:xfrm>
            <a:off x="343619" y="0"/>
            <a:ext cx="8610600" cy="1470025"/>
          </a:xfrm>
        </p:spPr>
        <p:txBody>
          <a:bodyPr/>
          <a:lstStyle/>
          <a:p>
            <a:pPr algn="ctr" eaLnBrk="1" hangingPunct="1"/>
            <a:r>
              <a:rPr lang="en-US" b="1" i="1" dirty="0" smtClean="0">
                <a:solidFill>
                  <a:srgbClr val="C00000"/>
                </a:solidFill>
              </a:rPr>
              <a:t>Whitehall</a:t>
            </a:r>
            <a:endParaRPr lang="ru-RU" i="1" dirty="0" smtClean="0">
              <a:solidFill>
                <a:srgbClr val="C00000"/>
              </a:solidFill>
            </a:endParaRPr>
          </a:p>
        </p:txBody>
      </p:sp>
      <p:pic>
        <p:nvPicPr>
          <p:cNvPr id="22536" name="Picture 2" descr="C:\Documents and Settings\Стас\Мои документы\Мои рисунки\whiteh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5137" y="1380107"/>
            <a:ext cx="339090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85800" y="819150"/>
            <a:ext cx="76390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defRPr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defRPr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British flag is often called…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4581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24582" name="Заголовок 7"/>
          <p:cNvSpPr>
            <a:spLocks noGrp="1"/>
          </p:cNvSpPr>
          <p:nvPr>
            <p:ph type="title"/>
          </p:nvPr>
        </p:nvSpPr>
        <p:spPr>
          <a:xfrm>
            <a:off x="1724204" y="468643"/>
            <a:ext cx="7886700" cy="1325563"/>
          </a:xfrm>
        </p:spPr>
        <p:txBody>
          <a:bodyPr/>
          <a:lstStyle/>
          <a:p>
            <a:pPr eaLnBrk="1" hangingPunct="1"/>
            <a:r>
              <a:rPr lang="en-US" b="1" i="1" dirty="0" smtClean="0">
                <a:solidFill>
                  <a:srgbClr val="C00000"/>
                </a:solidFill>
              </a:rPr>
              <a:t>The Union Jack</a:t>
            </a:r>
            <a:endParaRPr lang="ru-RU" b="1" i="1" dirty="0" smtClean="0">
              <a:solidFill>
                <a:srgbClr val="C00000"/>
              </a:solidFill>
            </a:endParaRPr>
          </a:p>
        </p:txBody>
      </p:sp>
      <p:pic>
        <p:nvPicPr>
          <p:cNvPr id="24583" name="Picture 2" descr="C:\Documents and Settings\Стас\Мои документы\Мои рисунки\images\fla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5850" y="2317750"/>
            <a:ext cx="44323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0" y="1657350"/>
            <a:ext cx="9144000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20000"/>
              </a:spcBef>
              <a:buSzPct val="90000"/>
              <a:defRPr/>
            </a:pP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spcBef>
                <a:spcPct val="20000"/>
              </a:spcBef>
              <a:buSzPct val="90000"/>
              <a:defRPr/>
            </a:pP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Which London park is famous for its Speakers’ Corner where you can make any speech you like?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40965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1371600" y="301625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/>
            <a:r>
              <a:rPr lang="en-US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Hyde Park</a:t>
            </a:r>
            <a:endParaRPr lang="ru-RU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386" name="Picture 2" descr="ÐÐ°ÑÑÐ¸Ð½ÐºÐ¸ Ð¿Ð¾ Ð·Ð°Ð¿ÑÐ¾ÑÑ Hyde P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20" y="1742536"/>
            <a:ext cx="6278993" cy="42787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53350" cy="41148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buFontTx/>
              <a:buNone/>
            </a:pPr>
            <a:endParaRPr lang="en-US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eaLnBrk="1" hangingPunct="1">
              <a:buFontTx/>
              <a:buNone/>
            </a:pP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sport has its famous club in Manchester?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914400" y="2095500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5" y="97182"/>
            <a:ext cx="8926870" cy="6663636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94348" y="288007"/>
            <a:ext cx="1862524" cy="18590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53683" y="360674"/>
            <a:ext cx="841075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indent="-742950">
              <a:buAutoNum type="arabicPeriod"/>
            </a:pP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What’s the flag of 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742950" indent="-742950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England?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://wwp.greenwichmeantime.com/time-zone/europe/uk/images/england-flag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71538" y="4286256"/>
            <a:ext cx="3106433" cy="1857388"/>
          </a:xfrm>
          <a:prstGeom prst="rect">
            <a:avLst/>
          </a:prstGeom>
          <a:noFill/>
        </p:spPr>
      </p:pic>
      <p:pic>
        <p:nvPicPr>
          <p:cNvPr id="6" name="Picture 4" descr="http://www.worldmapmaker.com/pix/flags_600/united-kingdom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06504" y="1928802"/>
            <a:ext cx="3286148" cy="1806436"/>
          </a:xfrm>
          <a:prstGeom prst="rect">
            <a:avLst/>
          </a:prstGeom>
          <a:noFill/>
        </p:spPr>
      </p:pic>
      <p:pic>
        <p:nvPicPr>
          <p:cNvPr id="7" name="Picture 6" descr="http://www.flagdetective.com/images/download/uk-wales-hi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071538" y="1928802"/>
            <a:ext cx="3085022" cy="1851013"/>
          </a:xfrm>
          <a:prstGeom prst="rect">
            <a:avLst/>
          </a:prstGeom>
          <a:noFill/>
        </p:spPr>
      </p:pic>
      <p:pic>
        <p:nvPicPr>
          <p:cNvPr id="8" name="Picture 8" descr="http://wwp.greenwichmeantime.com/time-zone/europe/uk/scotland/images/flag-of-scotland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23758" y="4286256"/>
            <a:ext cx="3278038" cy="182124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59080" y="3143248"/>
            <a:ext cx="3609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1</a:t>
            </a:r>
            <a:endParaRPr lang="ru-RU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4214810" y="3000372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2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5500702"/>
            <a:ext cx="394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3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4282475" y="5554887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4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217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47109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47110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sz="4400" b="1" i="1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endParaRPr lang="en-US" sz="4400" b="1" i="1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4400" b="1" i="1" dirty="0" smtClean="0">
                <a:solidFill>
                  <a:srgbClr val="C00000"/>
                </a:solidFill>
              </a:rPr>
              <a:t>Football</a:t>
            </a:r>
            <a:endParaRPr lang="ru-RU" sz="4400" b="1" i="1" dirty="0" smtClean="0">
              <a:solidFill>
                <a:srgbClr val="C00000"/>
              </a:solidFill>
            </a:endParaRPr>
          </a:p>
        </p:txBody>
      </p:sp>
      <p:sp>
        <p:nvSpPr>
          <p:cNvPr id="47112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7113" name="Picture 2" descr="C:\Documents and Settings\Стас\Мои документы\Мои рисунки\footb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5410" y="2014149"/>
            <a:ext cx="3418321" cy="306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57200" y="357188"/>
            <a:ext cx="7829550" cy="838200"/>
          </a:xfrm>
          <a:prstGeom prst="rect">
            <a:avLst/>
          </a:prstGeo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Read and match</a:t>
            </a:r>
            <a:endParaRPr kumimoji="0" lang="ru-RU" sz="4400" b="1" i="0" u="none" strike="noStrike" kern="120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785813" y="1207698"/>
            <a:ext cx="3286125" cy="5150240"/>
          </a:xfrm>
          <a:prstGeom prst="verticalScroll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Big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Trafalgar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Bloody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White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Buckingham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Westminster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Houses of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Tower of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4857750" y="1276709"/>
            <a:ext cx="3286125" cy="5105041"/>
          </a:xfrm>
          <a:prstGeom prst="verticalScroll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Palace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Tower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London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Bridge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Ben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Square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Tower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Parliament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J:\DSC00836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080" y="765175"/>
            <a:ext cx="6723846" cy="5151438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Picture 13" descr="s1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36890" y="5445125"/>
            <a:ext cx="861010" cy="857250"/>
          </a:xfrm>
          <a:prstGeom prst="rect">
            <a:avLst/>
          </a:prstGeom>
          <a:noFill/>
        </p:spPr>
      </p:pic>
      <p:pic>
        <p:nvPicPr>
          <p:cNvPr id="4" name="Picture 14" descr="s1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2928" y="1463675"/>
            <a:ext cx="861010" cy="857250"/>
          </a:xfrm>
          <a:prstGeom prst="rect">
            <a:avLst/>
          </a:prstGeom>
          <a:noFill/>
        </p:spPr>
      </p:pic>
      <p:pic>
        <p:nvPicPr>
          <p:cNvPr id="5" name="Picture 15" descr="s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1593" y="3357563"/>
            <a:ext cx="1052345" cy="104775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88325" y="1071563"/>
            <a:ext cx="2784175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Houses of Parliament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846075" y="3071813"/>
            <a:ext cx="2702614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Buckingham  Palace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917693" y="5072063"/>
            <a:ext cx="266115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Westminster Abbey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J:\westminster-abbey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75" y="333375"/>
            <a:ext cx="4545013" cy="61626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Picture 13" descr="s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188" y="5300663"/>
            <a:ext cx="1047750" cy="1047750"/>
          </a:xfrm>
          <a:prstGeom prst="rect">
            <a:avLst/>
          </a:prstGeom>
          <a:noFill/>
        </p:spPr>
      </p:pic>
      <p:pic>
        <p:nvPicPr>
          <p:cNvPr id="4" name="Picture 14" descr="s1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650" y="3429000"/>
            <a:ext cx="857250" cy="857250"/>
          </a:xfrm>
          <a:prstGeom prst="rect">
            <a:avLst/>
          </a:prstGeom>
          <a:noFill/>
        </p:spPr>
      </p:pic>
      <p:pic>
        <p:nvPicPr>
          <p:cNvPr id="5" name="Picture 15" descr="s1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650" y="1341438"/>
            <a:ext cx="857250" cy="85725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411913" y="976313"/>
            <a:ext cx="216058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Tower Bridge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418263" y="3078163"/>
            <a:ext cx="216058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London Eye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388100" y="4957763"/>
            <a:ext cx="2160588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Westminster Abbey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054739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500063"/>
            <a:ext cx="6376987" cy="533082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Picture 13" descr="s1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7625" y="3429000"/>
            <a:ext cx="857250" cy="857250"/>
          </a:xfrm>
          <a:prstGeom prst="rect">
            <a:avLst/>
          </a:prstGeom>
          <a:noFill/>
        </p:spPr>
      </p:pic>
      <p:pic>
        <p:nvPicPr>
          <p:cNvPr id="4" name="Picture 15" descr="s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981075"/>
            <a:ext cx="1047750" cy="1047750"/>
          </a:xfrm>
          <a:prstGeom prst="rect">
            <a:avLst/>
          </a:prstGeom>
          <a:noFill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357938" y="714375"/>
            <a:ext cx="216058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Tower of London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418263" y="3078163"/>
            <a:ext cx="216058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St. Paul’s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286500" y="5214938"/>
            <a:ext cx="2160588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Trafalgar Square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J:\589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620713"/>
            <a:ext cx="6664325" cy="514826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411913" y="976313"/>
            <a:ext cx="216058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London Zoo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429375" y="5000625"/>
            <a:ext cx="2160588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London Bridge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13" descr="s1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0850" y="5467350"/>
            <a:ext cx="857250" cy="857250"/>
          </a:xfrm>
          <a:prstGeom prst="rect">
            <a:avLst/>
          </a:prstGeom>
          <a:noFill/>
        </p:spPr>
      </p:pic>
      <p:pic>
        <p:nvPicPr>
          <p:cNvPr id="6" name="Picture 14" descr="s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45425" y="3295650"/>
            <a:ext cx="1047750" cy="1047750"/>
          </a:xfrm>
          <a:prstGeom prst="rect">
            <a:avLst/>
          </a:prstGeom>
          <a:noFill/>
        </p:spPr>
      </p:pic>
      <p:pic>
        <p:nvPicPr>
          <p:cNvPr id="7" name="Picture 15" descr="s1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2413" y="1438275"/>
            <a:ext cx="857250" cy="857250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429375" y="3071813"/>
            <a:ext cx="2160588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London Eye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 cstate="print"/>
          <a:srcRect l="4463" b="5002"/>
          <a:stretch>
            <a:fillRect/>
          </a:stretch>
        </p:blipFill>
        <p:spPr bwMode="auto">
          <a:xfrm>
            <a:off x="393700" y="714375"/>
            <a:ext cx="6554788" cy="5129213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Picture 13" descr="s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7625" y="5300663"/>
            <a:ext cx="1047750" cy="1047750"/>
          </a:xfrm>
          <a:prstGeom prst="rect">
            <a:avLst/>
          </a:prstGeom>
          <a:noFill/>
        </p:spPr>
      </p:pic>
      <p:pic>
        <p:nvPicPr>
          <p:cNvPr id="4" name="Picture 14" descr="s1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650" y="1341438"/>
            <a:ext cx="857250" cy="857250"/>
          </a:xfrm>
          <a:prstGeom prst="rect">
            <a:avLst/>
          </a:prstGeom>
          <a:noFill/>
        </p:spPr>
      </p:pic>
      <p:pic>
        <p:nvPicPr>
          <p:cNvPr id="5" name="Picture 15" descr="s1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088" y="3429000"/>
            <a:ext cx="857250" cy="85725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397625" y="5021263"/>
            <a:ext cx="2160588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Trafalgar Square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418263" y="3078163"/>
            <a:ext cx="216058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London Bridge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411913" y="976313"/>
            <a:ext cx="2160587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FFD56D"/>
              </a:gs>
              <a:gs pos="100000">
                <a:schemeClr val="accent1"/>
              </a:gs>
            </a:gsLst>
            <a:lin ang="5400000" scaled="1"/>
          </a:gradFill>
          <a:ln w="25400" algn="ctr">
            <a:solidFill>
              <a:srgbClr val="C1752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Tate Gallery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 ÐµÐ±ÑÑ Ð½Ð° Ð°Ð½Ð³Ð»Ð¸Ð¹ÑÐºÐ¾Ð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7944" y="403284"/>
            <a:ext cx="5788988" cy="470355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91442" y="5270740"/>
            <a:ext cx="399403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LONDON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Ð ÐµÐ±ÑÑ Ð½Ð° Ð°Ð½Ð³Ð»Ð¸Ð¹ÑÐº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401" y="823104"/>
            <a:ext cx="7939395" cy="352461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91442" y="5270740"/>
            <a:ext cx="399403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THAMES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Ð ÐµÐ±ÑÑ Ð½Ð° Ð°Ð½Ð³Ð»Ð¸Ð¹ÑÐº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862" y="1249452"/>
            <a:ext cx="8285950" cy="248578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0672" y="4511615"/>
            <a:ext cx="420969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Buckingham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513" y="5718626"/>
            <a:ext cx="1078359" cy="10763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9" name="TextBox 38"/>
          <p:cNvSpPr txBox="1"/>
          <p:nvPr/>
        </p:nvSpPr>
        <p:spPr>
          <a:xfrm>
            <a:off x="603849" y="138023"/>
            <a:ext cx="8540151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Which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 the biggest country?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" name="Picture 6" descr="http://www.antor.org/images/great-britain-map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27524" y="1174797"/>
            <a:ext cx="4153190" cy="5053048"/>
          </a:xfrm>
          <a:prstGeom prst="rect">
            <a:avLst/>
          </a:prstGeom>
          <a:noFill/>
        </p:spPr>
      </p:pic>
      <p:sp>
        <p:nvSpPr>
          <p:cNvPr id="41" name="Прямоугольник 40"/>
          <p:cNvSpPr/>
          <p:nvPr/>
        </p:nvSpPr>
        <p:spPr>
          <a:xfrm>
            <a:off x="4229213" y="2196965"/>
            <a:ext cx="1938674" cy="44271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164530" y="4558262"/>
            <a:ext cx="1214446" cy="3571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950234" y="3459732"/>
            <a:ext cx="1790787" cy="52567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4364150" y="5017623"/>
            <a:ext cx="1303403" cy="3997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369558" y="954018"/>
            <a:ext cx="2101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smtClean="0">
                <a:ln>
                  <a:solidFill>
                    <a:schemeClr val="bg1"/>
                  </a:solidFill>
                </a:ln>
              </a:rPr>
              <a:t>Scotland</a:t>
            </a:r>
            <a:endParaRPr lang="ru-RU" sz="2800" b="1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43200" y="913312"/>
            <a:ext cx="2000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2. </a:t>
            </a:r>
            <a:r>
              <a:rPr lang="en-US" sz="2800" b="1" dirty="0" smtClean="0">
                <a:ln>
                  <a:solidFill>
                    <a:schemeClr val="bg1"/>
                  </a:solidFill>
                </a:ln>
              </a:rPr>
              <a:t>England</a:t>
            </a:r>
            <a:endParaRPr lang="ru-RU" sz="2800" b="1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18889" y="3228981"/>
            <a:ext cx="1659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n>
                  <a:solidFill>
                    <a:schemeClr val="bg1"/>
                  </a:solidFill>
                </a:ln>
              </a:rPr>
              <a:t>3. Northern </a:t>
            </a:r>
          </a:p>
          <a:p>
            <a:r>
              <a:rPr lang="en-US" sz="2000" b="1" dirty="0">
                <a:ln>
                  <a:solidFill>
                    <a:schemeClr val="bg1"/>
                  </a:solidFill>
                </a:ln>
              </a:rPr>
              <a:t> </a:t>
            </a:r>
            <a:r>
              <a:rPr lang="en-US" sz="2000" b="1" dirty="0" smtClean="0">
                <a:ln>
                  <a:solidFill>
                    <a:schemeClr val="bg1"/>
                  </a:solidFill>
                </a:ln>
              </a:rPr>
              <a:t>        Ireland</a:t>
            </a:r>
            <a:endParaRPr lang="ru-RU" sz="2000" b="1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87167" y="3667581"/>
            <a:ext cx="1609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4. </a:t>
            </a:r>
            <a:r>
              <a:rPr lang="en-US" sz="2800" b="1" dirty="0" smtClean="0">
                <a:ln>
                  <a:solidFill>
                    <a:schemeClr val="bg1"/>
                  </a:solidFill>
                </a:ln>
              </a:rPr>
              <a:t>Wales</a:t>
            </a:r>
            <a:endParaRPr lang="ru-RU" sz="2800" b="1" dirty="0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9" name="Picture 8" descr="C:\Users\Пользователь\Pictures\flag-of-scotland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4453" y="1557599"/>
            <a:ext cx="1678628" cy="997147"/>
          </a:xfrm>
          <a:prstGeom prst="rect">
            <a:avLst/>
          </a:prstGeom>
          <a:noFill/>
        </p:spPr>
      </p:pic>
      <p:pic>
        <p:nvPicPr>
          <p:cNvPr id="50" name="Picture 9" descr="C:\Users\Пользователь\Pictures\england-flag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082302" y="1482389"/>
            <a:ext cx="1701830" cy="1017589"/>
          </a:xfrm>
          <a:prstGeom prst="rect">
            <a:avLst/>
          </a:prstGeom>
          <a:noFill/>
        </p:spPr>
      </p:pic>
      <p:pic>
        <p:nvPicPr>
          <p:cNvPr id="51" name="Picture 10" descr="C:\Users\Пользователь\Pictures\uk-wales-hi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84730" y="4356081"/>
            <a:ext cx="1740091" cy="1044055"/>
          </a:xfrm>
          <a:prstGeom prst="rect">
            <a:avLst/>
          </a:prstGeom>
          <a:noFill/>
        </p:spPr>
      </p:pic>
      <p:pic>
        <p:nvPicPr>
          <p:cNvPr id="52" name="Picture 12" descr="http://www.partnershipsuk.org.uk/uploads/images/Northern%20Ireland%20flag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92510" y="4197033"/>
            <a:ext cx="1698840" cy="9788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28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4.81481E-6 L 0.41736 0.18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00" y="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63 -0.00834 L -0.23698 0.5164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3.33333E-6 L -0.32292 0.1888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28767 0.0219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6" grpId="1"/>
      <p:bldP spid="47" grpId="0"/>
      <p:bldP spid="4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Ð ÐµÐ±ÑÑ Ð½Ð° Ð°Ð½Ð³Ð»Ð¸Ð¹ÑÐº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620" y="1246487"/>
            <a:ext cx="8261447" cy="24283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0672" y="4511615"/>
            <a:ext cx="420969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Trafalgar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Ð ÐµÐ±ÑÑ Ð½Ð° Ð°Ð½Ð³Ð»Ð¸Ð¹ÑÐº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148" y="1015132"/>
            <a:ext cx="8103479" cy="290988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0672" y="4511615"/>
            <a:ext cx="420969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Westminster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Ð ÐµÐ±ÑÑ Ð½Ð° Ð°Ð½Ð³Ð»Ð¸Ð¹ÑÐº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1514" y="815944"/>
            <a:ext cx="6286500" cy="347662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82239" y="4831595"/>
            <a:ext cx="2239716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Nelson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Users\Home\Desktop\uk-blank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5057" y="232913"/>
            <a:ext cx="4893327" cy="6237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ÐÐ°ÑÑÐ¸Ð½ÐºÐ¸ Ð¿Ð¾ Ð·Ð°Ð¿ÑÐ¾ÑÑ ÐºÐ°ÑÑÐ° Ð²ÐµÐ»Ð¸ÐºÐ¾Ð±ÑÐ¸ÑÐ°Ð½Ð¸Ð¸ ÑÐ¸ÑÑ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443" y="117197"/>
            <a:ext cx="5245757" cy="6645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804"/>
            <a:ext cx="9144000" cy="65543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804"/>
            <a:ext cx="9144000" cy="65543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804"/>
            <a:ext cx="9144000" cy="655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8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804"/>
            <a:ext cx="9144000" cy="655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4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 descr="ÐÐ°ÑÑÐ¸Ð½ÐºÐ¸ Ð¿Ð¾ Ð·Ð°Ð¿ÑÐ¾ÑÑ union ja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AutoShape 4" descr="ÐÐ°ÑÑÐ¸Ð½ÐºÐ¸ Ð¿Ð¾ Ð·Ð°Ð¿ÑÐ¾ÑÑ union ja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6" name="AutoShape 6" descr="ÐÐ°ÑÑÐ¸Ð½ÐºÐ¸ Ð¿Ð¾ Ð·Ð°Ð¿ÑÐ¾ÑÑ union ja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87" name="Picture 7" descr="C:\Users\Home\Desktop\coloriage-magique-union-jack-coloriage-histoire-de-l-union-jack-facile-of-coloriage-magique-union-ja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1509" y="517585"/>
            <a:ext cx="4461807" cy="5949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 descr="ÐÐ°ÑÑÐ¸Ð½ÐºÐ¸ Ð¿Ð¾ Ð·Ð°Ð¿ÑÐ¾ÑÑ union ja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708" name="AutoShape 4" descr="ÐÐ°ÑÑÐ¸Ð½ÐºÐ¸ Ð¿Ð¾ Ð·Ð°Ð¿ÑÐ¾ÑÑ union ja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271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7010" y="621102"/>
            <a:ext cx="6340114" cy="5604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static.flickr.com/103/278988405_c370df6000_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5118" y="1550853"/>
            <a:ext cx="7620000" cy="351472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93750" y="0"/>
            <a:ext cx="5739072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What can you see </a:t>
            </a:r>
          </a:p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 the photo? 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0097" y="5349465"/>
            <a:ext cx="2786082" cy="571504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1. Buckingham Palace 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55383" y="5286388"/>
            <a:ext cx="2571768" cy="642942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2. Tower of London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57125" y="5308761"/>
            <a:ext cx="2357454" cy="5715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3. London Eye</a:t>
            </a:r>
            <a:endParaRPr lang="ru-RU" sz="24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403" y="240852"/>
            <a:ext cx="1078359" cy="10763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71895E-7 L 0.29271 -0.1239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781050" y="2247900"/>
            <a:ext cx="760095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Which is the longest river in Britain</a:t>
            </a: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4341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4342" name="Rectangle 9"/>
          <p:cNvSpPr>
            <a:spLocks noGrp="1" noChangeArrowheads="1"/>
          </p:cNvSpPr>
          <p:nvPr>
            <p:ph type="title"/>
          </p:nvPr>
        </p:nvSpPr>
        <p:spPr>
          <a:xfrm>
            <a:off x="3066690" y="293297"/>
            <a:ext cx="3748177" cy="1296119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b="1" i="1" dirty="0" smtClean="0">
                <a:solidFill>
                  <a:srgbClr val="C00000"/>
                </a:solidFill>
              </a:rPr>
              <a:t>the Severn</a:t>
            </a:r>
            <a:r>
              <a:rPr lang="ru-RU" b="1" i="1" dirty="0" smtClean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44034" name="Picture 2" descr="ÐÐ°ÑÑÐ¸Ð½ÐºÐ¸ Ð¿Ð¾ Ð·Ð°Ð¿ÑÐ¾ÑÑ the Sever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635" y="1661305"/>
            <a:ext cx="6650667" cy="442296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257300" y="1886009"/>
            <a:ext cx="7886700" cy="435133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buFontTx/>
              <a:buNone/>
              <a:defRPr/>
            </a:pPr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Who is the official head of the UK?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000" y="1295400"/>
            <a:ext cx="7620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</a:rPr>
              <a:t> </a:t>
            </a:r>
          </a:p>
          <a:p>
            <a:pPr algn="ctr"/>
            <a:endParaRPr lang="ru-RU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6389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6390" name="Rectangle 8"/>
          <p:cNvSpPr>
            <a:spLocks noGrp="1" noChangeArrowheads="1"/>
          </p:cNvSpPr>
          <p:nvPr>
            <p:ph type="title"/>
          </p:nvPr>
        </p:nvSpPr>
        <p:spPr>
          <a:xfrm>
            <a:off x="1792288" y="1276350"/>
            <a:ext cx="5486400" cy="4090988"/>
          </a:xfrm>
        </p:spPr>
        <p:txBody>
          <a:bodyPr/>
          <a:lstStyle/>
          <a:p>
            <a:pPr eaLnBrk="1" hangingPunct="1"/>
            <a:endParaRPr lang="ru-RU" sz="4000" smtClean="0">
              <a:solidFill>
                <a:schemeClr val="bg1"/>
              </a:solidFill>
            </a:endParaRPr>
          </a:p>
        </p:txBody>
      </p:sp>
      <p:sp>
        <p:nvSpPr>
          <p:cNvPr id="16391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400" b="1" i="1" smtClean="0">
                <a:solidFill>
                  <a:schemeClr val="bg1"/>
                </a:solidFill>
              </a:rPr>
              <a:t>The Queen</a:t>
            </a:r>
            <a:endParaRPr lang="ru-RU" sz="4400" b="1" i="1" smtClean="0"/>
          </a:p>
        </p:txBody>
      </p:sp>
      <p:pic>
        <p:nvPicPr>
          <p:cNvPr id="16392" name="Picture 2" descr="C:\Documents and Settings\Стас\Мои документы\Мои рисунки\quee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149" y="695384"/>
            <a:ext cx="7841747" cy="532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57250" y="2476500"/>
            <a:ext cx="7620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place is the official home of the Queen?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F0"/>
      </a:hlink>
      <a:folHlink>
        <a:srgbClr val="0000BF"/>
      </a:folHlink>
    </a:clrScheme>
    <a:fontScheme name="Лондон">
      <a:majorFont>
        <a:latin typeface="CyrillicHover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217</Words>
  <Application>Microsoft Office PowerPoint</Application>
  <PresentationFormat>Экран (4:3)</PresentationFormat>
  <Paragraphs>84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Calibri</vt:lpstr>
      <vt:lpstr>CyrillicHover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the Severn. </vt:lpstr>
      <vt:lpstr>Презентация PowerPoint</vt:lpstr>
      <vt:lpstr>Презентация PowerPoint</vt:lpstr>
      <vt:lpstr>Презентация PowerPoint</vt:lpstr>
      <vt:lpstr>Buckingham Palace</vt:lpstr>
      <vt:lpstr>Презентация PowerPoint</vt:lpstr>
      <vt:lpstr>  Westminster</vt:lpstr>
      <vt:lpstr>Презентация PowerPoint</vt:lpstr>
      <vt:lpstr>Whitehall</vt:lpstr>
      <vt:lpstr>Презентация PowerPoint</vt:lpstr>
      <vt:lpstr>The Union Jack</vt:lpstr>
      <vt:lpstr>Презентация PowerPoint</vt:lpstr>
      <vt:lpstr>Hyde Park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Комарова</dc:creator>
  <cp:lastModifiedBy>Igor Pak</cp:lastModifiedBy>
  <cp:revision>11</cp:revision>
  <dcterms:created xsi:type="dcterms:W3CDTF">2018-06-28T11:06:21Z</dcterms:created>
  <dcterms:modified xsi:type="dcterms:W3CDTF">2018-12-19T07:51:48Z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744845</vt:lpwstr>
  </property>
  <property fmtid="{D5CDD505-2E9C-101B-9397-08002B2CF9AE}" pid="3" name="NXPowerLiteSettings">
    <vt:lpwstr>E7000400038000</vt:lpwstr>
  </property>
  <property fmtid="{D5CDD505-2E9C-101B-9397-08002B2CF9AE}" pid="4" name="NXPowerLiteVersion">
    <vt:lpwstr>D6.2.8</vt:lpwstr>
  </property>
</Properties>
</file>