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1" r:id="rId2"/>
    <p:sldId id="273" r:id="rId3"/>
    <p:sldId id="274" r:id="rId4"/>
    <p:sldId id="264" r:id="rId5"/>
    <p:sldId id="268" r:id="rId6"/>
    <p:sldId id="269" r:id="rId7"/>
    <p:sldId id="270" r:id="rId8"/>
    <p:sldId id="271" r:id="rId9"/>
    <p:sldId id="272" r:id="rId10"/>
    <p:sldId id="265" r:id="rId11"/>
    <p:sldId id="277" r:id="rId12"/>
    <p:sldId id="275" r:id="rId13"/>
    <p:sldId id="276" r:id="rId14"/>
    <p:sldId id="278" r:id="rId15"/>
    <p:sldId id="280" r:id="rId16"/>
    <p:sldId id="281" r:id="rId17"/>
    <p:sldId id="282" r:id="rId18"/>
    <p:sldId id="283" r:id="rId19"/>
    <p:sldId id="284" r:id="rId20"/>
    <p:sldId id="279" r:id="rId21"/>
    <p:sldId id="285" r:id="rId22"/>
    <p:sldId id="286" r:id="rId23"/>
    <p:sldId id="288" r:id="rId24"/>
    <p:sldId id="289" r:id="rId25"/>
    <p:sldId id="290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Tomato" panose="020B0604020202020204" charset="0"/>
      <p:regular r:id="rId3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106" d="100"/>
          <a:sy n="106" d="100"/>
        </p:scale>
        <p:origin x="11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09.01.2020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772816"/>
            <a:ext cx="66151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ln w="19050">
                  <a:solidFill>
                    <a:prstClr val="white"/>
                  </a:solidFill>
                  <a:prstDash val="solid"/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omato" pitchFamily="2" charset="0"/>
                <a:cs typeface="Arial" charset="0"/>
              </a:rPr>
              <a:t>FUNNY ENGLISH</a:t>
            </a:r>
            <a:endParaRPr lang="ru-RU" sz="5400" b="1" dirty="0">
              <a:ln w="19050">
                <a:solidFill>
                  <a:prstClr val="white"/>
                </a:solidFill>
                <a:prstDash val="solid"/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omato" pitchFamily="2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Вставь пропущенную букву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664845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3203848" y="1744940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C000"/>
                </a:solidFill>
              </a:rPr>
              <a:t>F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2708920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</a:rPr>
              <a:t>C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31840" y="364502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5">
                    <a:lumMod val="75000"/>
                  </a:schemeClr>
                </a:solidFill>
              </a:rPr>
              <a:t>R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31840" y="4581128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D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Вставь пропущенную букву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0808"/>
            <a:ext cx="679132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75856" y="1628800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C00000"/>
                </a:solidFill>
              </a:rPr>
              <a:t>P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856" y="2564904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70C0"/>
                </a:solidFill>
              </a:rPr>
              <a:t>S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3545140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4">
                    <a:lumMod val="75000"/>
                  </a:schemeClr>
                </a:solidFill>
              </a:rPr>
              <a:t>C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5856" y="4509120"/>
            <a:ext cx="360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FFC000"/>
                </a:solidFill>
              </a:rPr>
              <a:t>L</a:t>
            </a:r>
            <a:endParaRPr lang="ru-RU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340768"/>
            <a:ext cx="4137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How are you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492896"/>
            <a:ext cx="6139880" cy="320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1484784"/>
            <a:ext cx="5764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What’s your name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276872"/>
            <a:ext cx="2392710" cy="2462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pic>
        <p:nvPicPr>
          <p:cNvPr id="9218" name="Picture 2" descr="ÐÐ°ÑÑÐ¸Ð½ÐºÐ¸ Ð¿Ð¾ Ð·Ð°Ð¿ÑÐ¾ÑÑ Where are you fr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340768"/>
            <a:ext cx="4733256" cy="4733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1148" y="1484784"/>
            <a:ext cx="687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is the sky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420888"/>
            <a:ext cx="6084168" cy="362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9470" y="1484784"/>
            <a:ext cx="69539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colour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is the sun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20888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200800" cy="936104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gradFill>
                  <a:gsLst>
                    <a:gs pos="0">
                      <a:srgbClr val="3399FF"/>
                    </a:gs>
                    <a:gs pos="16000">
                      <a:srgbClr val="00CCCC"/>
                    </a:gs>
                    <a:gs pos="47000">
                      <a:srgbClr val="9999FF"/>
                    </a:gs>
                    <a:gs pos="60001">
                      <a:srgbClr val="2E6792"/>
                    </a:gs>
                    <a:gs pos="71001">
                      <a:srgbClr val="3333CC"/>
                    </a:gs>
                    <a:gs pos="81000">
                      <a:srgbClr val="1170FF"/>
                    </a:gs>
                    <a:gs pos="100000">
                      <a:srgbClr val="006699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omato" pitchFamily="2" charset="0"/>
              </a:rPr>
              <a:t>Ответь на вопросы:</a:t>
            </a:r>
            <a:endParaRPr lang="ru-RU" b="1" dirty="0">
              <a:ln>
                <a:solidFill>
                  <a:schemeClr val="bg1"/>
                </a:solidFill>
              </a:ln>
              <a:gradFill>
                <a:gsLst>
                  <a:gs pos="0">
                    <a:srgbClr val="3399FF"/>
                  </a:gs>
                  <a:gs pos="16000">
                    <a:srgbClr val="00CCCC"/>
                  </a:gs>
                  <a:gs pos="47000">
                    <a:srgbClr val="9999FF"/>
                  </a:gs>
                  <a:gs pos="60001">
                    <a:srgbClr val="2E6792"/>
                  </a:gs>
                  <a:gs pos="71001">
                    <a:srgbClr val="3333CC"/>
                  </a:gs>
                  <a:gs pos="81000">
                    <a:srgbClr val="1170FF"/>
                  </a:gs>
                  <a:gs pos="100000">
                    <a:srgbClr val="006699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omato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84140" y="1484784"/>
            <a:ext cx="54246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can you see </a:t>
            </a:r>
            <a:endParaRPr lang="ru-RU" sz="5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 the street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212976"/>
            <a:ext cx="5432602" cy="30558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3817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1336"/>
          <a:stretch>
            <a:fillRect/>
          </a:stretch>
        </p:blipFill>
        <p:spPr bwMode="auto">
          <a:xfrm>
            <a:off x="1907704" y="620688"/>
            <a:ext cx="5319142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123728" y="256490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   a    n    c    e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1800" y="1916832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D   r    </a:t>
            </a:r>
            <a:r>
              <a:rPr lang="en-US" b="1" dirty="0" err="1" smtClean="0">
                <a:solidFill>
                  <a:srgbClr val="0033CC"/>
                </a:solidFill>
              </a:rPr>
              <a:t>i</a:t>
            </a:r>
            <a:r>
              <a:rPr lang="en-US" b="1" dirty="0" smtClean="0">
                <a:solidFill>
                  <a:srgbClr val="0033CC"/>
                </a:solidFill>
              </a:rPr>
              <a:t>    v    e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59832" y="2924944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o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u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n</a:t>
            </a:r>
          </a:p>
          <a:p>
            <a:r>
              <a:rPr lang="en-US" b="1" dirty="0" smtClean="0">
                <a:solidFill>
                  <a:srgbClr val="7030A0"/>
                </a:solidFill>
              </a:rPr>
              <a:t>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47864" y="1340768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</a:t>
            </a: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</a:t>
            </a:r>
          </a:p>
          <a:p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95936" y="716503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</a:t>
            </a:r>
          </a:p>
          <a:p>
            <a:endParaRPr lang="en-US" b="1" dirty="0" smtClean="0">
              <a:solidFill>
                <a:srgbClr val="00B050"/>
              </a:solidFill>
            </a:endParaRPr>
          </a:p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</a:p>
          <a:p>
            <a:r>
              <a:rPr lang="en-US" b="1" dirty="0" smtClean="0">
                <a:solidFill>
                  <a:srgbClr val="00B050"/>
                </a:solidFill>
              </a:rPr>
              <a:t>t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7904" y="98072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S 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FFC000"/>
                </a:solidFill>
              </a:rPr>
              <a:t> k     </a:t>
            </a:r>
            <a:r>
              <a:rPr lang="en-US" b="1" dirty="0" err="1" smtClean="0">
                <a:solidFill>
                  <a:srgbClr val="FFC000"/>
                </a:solidFill>
              </a:rPr>
              <a:t>i</a:t>
            </a:r>
            <a:endParaRPr lang="ru-RU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92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87287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>
            <a:off x="4283968" y="2276872"/>
            <a:ext cx="2664296" cy="237626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5940152" y="2348880"/>
            <a:ext cx="1224136" cy="2304256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195736" y="3284984"/>
            <a:ext cx="936104" cy="144016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1547664" y="3068960"/>
            <a:ext cx="2160240" cy="1512168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6156176" y="3212976"/>
            <a:ext cx="1080120" cy="9361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5580112" y="3356992"/>
            <a:ext cx="1440160" cy="8640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187624" y="2204864"/>
            <a:ext cx="3600400" cy="2016224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692696"/>
            <a:ext cx="5244472" cy="5471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learnenglishkids.britishcouncil.org/sites/kids/files/image/RS5418_Christmas%20col-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08720"/>
            <a:ext cx="7013833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628800"/>
            <a:ext cx="3960440" cy="30469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I am green. </a:t>
            </a:r>
            <a:endParaRPr lang="ru-RU" sz="4800" dirty="0" smtClean="0"/>
          </a:p>
          <a:p>
            <a:r>
              <a:rPr lang="en-US" sz="4800" dirty="0" smtClean="0"/>
              <a:t>I cannot run. </a:t>
            </a:r>
            <a:endParaRPr lang="ru-RU" sz="4800" dirty="0" smtClean="0"/>
          </a:p>
          <a:p>
            <a:r>
              <a:rPr lang="en-US" sz="4800" dirty="0" smtClean="0"/>
              <a:t>I can jump and swim.</a:t>
            </a:r>
            <a:endParaRPr lang="ru-RU" sz="4800" dirty="0"/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40768"/>
            <a:ext cx="4217236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1844824"/>
            <a:ext cx="4248472" cy="23083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I am grey. </a:t>
            </a:r>
            <a:endParaRPr lang="ru-RU" sz="4800" dirty="0" smtClean="0"/>
          </a:p>
          <a:p>
            <a:r>
              <a:rPr lang="en-US" sz="4800" dirty="0" smtClean="0"/>
              <a:t>I can run. </a:t>
            </a:r>
            <a:endParaRPr lang="ru-RU" sz="4800" dirty="0" smtClean="0"/>
          </a:p>
          <a:p>
            <a:r>
              <a:rPr lang="en-US" sz="4800" dirty="0" smtClean="0"/>
              <a:t>I live in a house.</a:t>
            </a:r>
            <a:endParaRPr lang="ru-RU" sz="4800" dirty="0"/>
          </a:p>
        </p:txBody>
      </p:sp>
      <p:pic>
        <p:nvPicPr>
          <p:cNvPr id="31746" name="Picture 2" descr="ÐÐ°ÑÑÐ¸Ð½ÐºÐ¸ Ð¿Ð¾ Ð·Ð°Ð¿ÑÐ¾ÑÑ mouse draw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60648"/>
            <a:ext cx="645795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628800"/>
            <a:ext cx="4248472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I am orange. </a:t>
            </a:r>
            <a:endParaRPr lang="ru-RU" sz="4800" dirty="0" smtClean="0"/>
          </a:p>
          <a:p>
            <a:r>
              <a:rPr lang="en-US" sz="4800" dirty="0" smtClean="0"/>
              <a:t>I can run. </a:t>
            </a:r>
            <a:endParaRPr lang="ru-RU" sz="4800" dirty="0" smtClean="0"/>
          </a:p>
          <a:p>
            <a:r>
              <a:rPr lang="en-US" sz="4800" dirty="0" smtClean="0"/>
              <a:t>I like a hen.</a:t>
            </a:r>
            <a:endParaRPr lang="ru-RU" sz="4800" dirty="0"/>
          </a:p>
        </p:txBody>
      </p:sp>
      <p:pic>
        <p:nvPicPr>
          <p:cNvPr id="30726" name="Picture 6" descr="ÐÐ°ÑÑÐ¸Ð½ÐºÐ¸ Ð¿Ð¾ Ð·Ð°Ð¿ÑÐ¾ÑÑ fox drawing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764704"/>
            <a:ext cx="4753302" cy="4760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916832"/>
            <a:ext cx="5256584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I am black. </a:t>
            </a:r>
            <a:endParaRPr lang="ru-RU" sz="4800" dirty="0" smtClean="0"/>
          </a:p>
          <a:p>
            <a:r>
              <a:rPr lang="en-US" sz="4800" dirty="0" smtClean="0"/>
              <a:t>I can run and jump. </a:t>
            </a:r>
            <a:endParaRPr lang="ru-RU" sz="4800" dirty="0" smtClean="0"/>
          </a:p>
          <a:p>
            <a:r>
              <a:rPr lang="en-US" sz="4800" dirty="0" smtClean="0"/>
              <a:t>I like a mouse.</a:t>
            </a:r>
            <a:endParaRPr lang="ru-RU" sz="4800" dirty="0"/>
          </a:p>
        </p:txBody>
      </p:sp>
      <p:pic>
        <p:nvPicPr>
          <p:cNvPr id="29703" name="Picture 7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 l="21848" t="8739" r="19892" b="9696"/>
          <a:stretch>
            <a:fillRect/>
          </a:stretch>
        </p:blipFill>
        <p:spPr bwMode="auto">
          <a:xfrm>
            <a:off x="5436096" y="836712"/>
            <a:ext cx="3312368" cy="4838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628800"/>
            <a:ext cx="3528392" cy="30469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I am green. </a:t>
            </a:r>
            <a:endParaRPr lang="ru-RU" sz="4800" dirty="0" smtClean="0"/>
          </a:p>
          <a:p>
            <a:r>
              <a:rPr lang="en-US" sz="4800" dirty="0" smtClean="0"/>
              <a:t>I can swim. </a:t>
            </a:r>
            <a:endParaRPr lang="ru-RU" sz="4800" dirty="0" smtClean="0"/>
          </a:p>
          <a:p>
            <a:r>
              <a:rPr lang="en-US" sz="4800" dirty="0" smtClean="0"/>
              <a:t>I like fish and meat.</a:t>
            </a:r>
            <a:endParaRPr lang="ru-RU" sz="4800" dirty="0"/>
          </a:p>
        </p:txBody>
      </p:sp>
      <p:pic>
        <p:nvPicPr>
          <p:cNvPr id="28674" name="Picture 2" descr="ÐÐ°ÑÑÐ¸Ð½ÐºÐ¸ Ð¿Ð¾ Ð·Ð°Ð¿ÑÐ¾ÑÑ crocodile drawing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76672"/>
            <a:ext cx="4832200" cy="5800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844824"/>
            <a:ext cx="4032448" cy="25853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/>
              <a:t>I am brown. </a:t>
            </a:r>
            <a:endParaRPr lang="ru-RU" sz="5400" dirty="0" smtClean="0"/>
          </a:p>
          <a:p>
            <a:r>
              <a:rPr lang="en-US" sz="5400" dirty="0" smtClean="0"/>
              <a:t>I can climb. </a:t>
            </a:r>
            <a:endParaRPr lang="ru-RU" sz="5400" dirty="0" smtClean="0"/>
          </a:p>
          <a:p>
            <a:r>
              <a:rPr lang="en-US" sz="5400" dirty="0" smtClean="0"/>
              <a:t>I like honey.</a:t>
            </a:r>
            <a:endParaRPr lang="ru-RU" sz="5400" dirty="0"/>
          </a:p>
        </p:txBody>
      </p:sp>
      <p:pic>
        <p:nvPicPr>
          <p:cNvPr id="276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692696"/>
            <a:ext cx="3980241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59832" y="2132856"/>
            <a:ext cx="460851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 smtClean="0"/>
              <a:t>I … 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7904" y="2348880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am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2770" name="Picture 2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3011256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656" y="2060848"/>
            <a:ext cx="63367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/>
              <a:t>You … from England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2060848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are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9938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077072"/>
            <a:ext cx="2520280" cy="2520281"/>
          </a:xfrm>
          <a:prstGeom prst="rect">
            <a:avLst/>
          </a:prstGeom>
          <a:noFill/>
        </p:spPr>
      </p:pic>
      <p:pic>
        <p:nvPicPr>
          <p:cNvPr id="3994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/>
          <a:srcRect b="8909"/>
          <a:stretch>
            <a:fillRect/>
          </a:stretch>
        </p:blipFill>
        <p:spPr bwMode="auto">
          <a:xfrm>
            <a:off x="6372200" y="836712"/>
            <a:ext cx="1953552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3933056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600" dirty="0" smtClean="0"/>
              <a:t>Bob… strong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7864" y="3977769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is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891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836712"/>
            <a:ext cx="3528392" cy="3110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99592" y="134076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/>
              <a:t>Kate … pretty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19872" y="1385481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is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687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212976"/>
            <a:ext cx="6120943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2348880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/>
              <a:t>It … fat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3848" y="2348880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is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5842" name="Picture 2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 r="64720" b="67830"/>
          <a:stretch>
            <a:fillRect/>
          </a:stretch>
        </p:blipFill>
        <p:spPr bwMode="auto">
          <a:xfrm>
            <a:off x="6444208" y="836712"/>
            <a:ext cx="2016224" cy="1728192"/>
          </a:xfrm>
          <a:prstGeom prst="rect">
            <a:avLst/>
          </a:prstGeom>
          <a:noFill/>
        </p:spPr>
      </p:pic>
      <p:pic>
        <p:nvPicPr>
          <p:cNvPr id="35844" name="Picture 4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 t="32170" r="65980" b="37001"/>
          <a:stretch>
            <a:fillRect/>
          </a:stretch>
        </p:blipFill>
        <p:spPr bwMode="auto">
          <a:xfrm>
            <a:off x="323528" y="4437112"/>
            <a:ext cx="1944216" cy="1656184"/>
          </a:xfrm>
          <a:prstGeom prst="rect">
            <a:avLst/>
          </a:prstGeom>
          <a:noFill/>
        </p:spPr>
      </p:pic>
      <p:pic>
        <p:nvPicPr>
          <p:cNvPr id="35846" name="Picture 6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 l="34020" r="30701" b="69170"/>
          <a:stretch>
            <a:fillRect/>
          </a:stretch>
        </p:blipFill>
        <p:spPr bwMode="auto">
          <a:xfrm>
            <a:off x="1043608" y="1556792"/>
            <a:ext cx="2016224" cy="1656184"/>
          </a:xfrm>
          <a:prstGeom prst="rect">
            <a:avLst/>
          </a:prstGeom>
          <a:noFill/>
        </p:spPr>
      </p:pic>
      <p:pic>
        <p:nvPicPr>
          <p:cNvPr id="35848" name="Picture 8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 l="35280" t="65680" r="31961" b="2150"/>
          <a:stretch>
            <a:fillRect/>
          </a:stretch>
        </p:blipFill>
        <p:spPr bwMode="auto">
          <a:xfrm>
            <a:off x="3779912" y="4149080"/>
            <a:ext cx="1872208" cy="1728192"/>
          </a:xfrm>
          <a:prstGeom prst="rect">
            <a:avLst/>
          </a:prstGeom>
          <a:noFill/>
        </p:spPr>
      </p:pic>
      <p:pic>
        <p:nvPicPr>
          <p:cNvPr id="35850" name="Picture 10" descr="ÐÐ°ÑÑÐ¸Ð½ÐºÐ¸ Ð¿Ð¾ Ð·Ð°Ð¿ÑÐ¾ÑÑ drawing school png"/>
          <p:cNvPicPr>
            <a:picLocks noChangeAspect="1" noChangeArrowheads="1"/>
          </p:cNvPicPr>
          <p:nvPr/>
        </p:nvPicPr>
        <p:blipFill>
          <a:blip r:embed="rId2" cstate="print"/>
          <a:srcRect l="69299" b="65149"/>
          <a:stretch>
            <a:fillRect/>
          </a:stretch>
        </p:blipFill>
        <p:spPr bwMode="auto">
          <a:xfrm>
            <a:off x="7020272" y="4869160"/>
            <a:ext cx="1754560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91683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dirty="0" smtClean="0"/>
              <a:t>We … big</a:t>
            </a:r>
            <a:endParaRPr lang="en-US" sz="9600" dirty="0"/>
          </a:p>
        </p:txBody>
      </p:sp>
      <p:sp>
        <p:nvSpPr>
          <p:cNvPr id="4" name="TextBox 3"/>
          <p:cNvSpPr txBox="1"/>
          <p:nvPr/>
        </p:nvSpPr>
        <p:spPr>
          <a:xfrm>
            <a:off x="3635896" y="1961545"/>
            <a:ext cx="1656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</a:rPr>
              <a:t>are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34820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501008"/>
            <a:ext cx="4141243" cy="3058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1_Тема Office">
  <a:themeElements>
    <a:clrScheme name="Другая 7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4F81BD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198</Words>
  <Application>Microsoft Office PowerPoint</Application>
  <PresentationFormat>Экран (4:3)</PresentationFormat>
  <Paragraphs>68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Calibri</vt:lpstr>
      <vt:lpstr>Arial</vt:lpstr>
      <vt:lpstr>Tomato</vt:lpstr>
      <vt:lpstr>1_Тема Office</vt:lpstr>
      <vt:lpstr>Презентация PowerPoint</vt:lpstr>
      <vt:lpstr>Вставь пропущенную букву</vt:lpstr>
      <vt:lpstr>Вставь пропущенную букву</vt:lpstr>
      <vt:lpstr>Ответь на вопросы:</vt:lpstr>
      <vt:lpstr>Ответь на вопросы:</vt:lpstr>
      <vt:lpstr>Ответь на вопросы:</vt:lpstr>
      <vt:lpstr>Ответь на вопросы:</vt:lpstr>
      <vt:lpstr>Ответь на вопросы:</vt:lpstr>
      <vt:lpstr>Ответь на вопросы: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Снеговик</dc:title>
  <dc:creator>Фокина Лидия Петровна</dc:creator>
  <cp:keywords>Шаблон презентации</cp:keywords>
  <cp:lastModifiedBy>Gigabyte</cp:lastModifiedBy>
  <cp:revision>96</cp:revision>
  <dcterms:created xsi:type="dcterms:W3CDTF">2014-07-06T18:18:01Z</dcterms:created>
  <dcterms:modified xsi:type="dcterms:W3CDTF">2020-01-09T00:24:47Z</dcterms:modified>
</cp:coreProperties>
</file>