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81" r:id="rId4"/>
    <p:sldId id="259" r:id="rId5"/>
    <p:sldId id="270" r:id="rId6"/>
    <p:sldId id="269" r:id="rId7"/>
    <p:sldId id="273" r:id="rId8"/>
    <p:sldId id="271" r:id="rId9"/>
    <p:sldId id="274" r:id="rId10"/>
    <p:sldId id="272" r:id="rId11"/>
    <p:sldId id="275" r:id="rId12"/>
    <p:sldId id="276" r:id="rId13"/>
    <p:sldId id="277" r:id="rId14"/>
    <p:sldId id="278" r:id="rId15"/>
    <p:sldId id="279" r:id="rId16"/>
    <p:sldId id="280" r:id="rId17"/>
    <p:sldId id="268" r:id="rId18"/>
    <p:sldId id="267" r:id="rId19"/>
    <p:sldId id="282" r:id="rId20"/>
    <p:sldId id="26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A061"/>
    <a:srgbClr val="CC0066"/>
    <a:srgbClr val="FFBE06"/>
    <a:srgbClr val="AB0031"/>
    <a:srgbClr val="A56FB1"/>
    <a:srgbClr val="3E2C1F"/>
    <a:srgbClr val="A10026"/>
    <a:srgbClr val="006F9D"/>
    <a:srgbClr val="35C611"/>
    <a:srgbClr val="07E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66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99629"/>
            <a:ext cx="5074920" cy="2387600"/>
          </a:xfrm>
        </p:spPr>
        <p:txBody>
          <a:bodyPr anchor="ctr">
            <a:normAutofit fontScale="90000"/>
          </a:bodyPr>
          <a:lstStyle/>
          <a:p>
            <a:r>
              <a:rPr lang="en-US" sz="9600" dirty="0" smtClean="0">
                <a:solidFill>
                  <a:srgbClr val="AB0031"/>
                </a:solidFill>
                <a:latin typeface="Britannic Bold" pitchFamily="34" charset="0"/>
              </a:rPr>
              <a:t>Health ABC</a:t>
            </a:r>
            <a:endParaRPr lang="en-US" sz="9600" b="1" dirty="0">
              <a:ln w="0"/>
              <a:solidFill>
                <a:srgbClr val="AB00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392427" y="1753505"/>
            <a:ext cx="5708821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AB0031"/>
                </a:solidFill>
              </a:rPr>
              <a:t>Round 1</a:t>
            </a:r>
          </a:p>
          <a:p>
            <a:pPr algn="ctr"/>
            <a:r>
              <a:rPr lang="en-US" sz="8800" b="1" dirty="0" smtClean="0">
                <a:solidFill>
                  <a:srgbClr val="AB0031"/>
                </a:solidFill>
              </a:rPr>
              <a:t>PROVERBS</a:t>
            </a:r>
            <a:endParaRPr lang="ru-RU" sz="8800" b="1" dirty="0">
              <a:solidFill>
                <a:srgbClr val="AB00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452248" y="1787688"/>
            <a:ext cx="5708821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AB0031"/>
                </a:solidFill>
              </a:rPr>
              <a:t>Round 2</a:t>
            </a:r>
          </a:p>
          <a:p>
            <a:pPr algn="ctr"/>
            <a:r>
              <a:rPr lang="en-US" sz="8800" b="1" dirty="0" smtClean="0">
                <a:solidFill>
                  <a:srgbClr val="AB0031"/>
                </a:solidFill>
              </a:rPr>
              <a:t>SPORT</a:t>
            </a:r>
            <a:endParaRPr lang="ru-RU" sz="8800" b="1" dirty="0">
              <a:solidFill>
                <a:srgbClr val="AB00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97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AB0031"/>
                </a:solidFill>
              </a:rPr>
              <a:t>Remember the words</a:t>
            </a:r>
            <a:endParaRPr lang="ru-RU" sz="3600" b="1" dirty="0">
              <a:solidFill>
                <a:srgbClr val="AB0031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971" y="1566869"/>
            <a:ext cx="7338369" cy="492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AB0031"/>
                </a:solidFill>
              </a:rPr>
              <a:t>Remember the words</a:t>
            </a:r>
            <a:endParaRPr lang="ru-RU" sz="3600" b="1" dirty="0">
              <a:solidFill>
                <a:srgbClr val="AB0031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065" y="1568173"/>
            <a:ext cx="7147611" cy="491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AB0031"/>
                </a:solidFill>
              </a:rPr>
              <a:t>Find and circle the words</a:t>
            </a:r>
            <a:endParaRPr lang="ru-RU" b="1" dirty="0">
              <a:solidFill>
                <a:srgbClr val="AB0031"/>
              </a:solidFill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" y="1495554"/>
            <a:ext cx="465772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5548" y="1458355"/>
            <a:ext cx="238125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724" y="558628"/>
            <a:ext cx="5465291" cy="546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5275" y="0"/>
            <a:ext cx="52985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890" y="840775"/>
            <a:ext cx="32670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 t="2679" b="4400"/>
          <a:stretch>
            <a:fillRect/>
          </a:stretch>
        </p:blipFill>
        <p:spPr bwMode="auto">
          <a:xfrm>
            <a:off x="4683853" y="832022"/>
            <a:ext cx="2428875" cy="514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6996" y="2380735"/>
            <a:ext cx="5708821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AB0031"/>
                </a:solidFill>
              </a:rPr>
              <a:t>Round </a:t>
            </a:r>
            <a:r>
              <a:rPr lang="ru-RU" sz="8800" b="1" dirty="0" smtClean="0">
                <a:solidFill>
                  <a:srgbClr val="AB0031"/>
                </a:solidFill>
              </a:rPr>
              <a:t>3</a:t>
            </a:r>
            <a:endParaRPr lang="en-US" sz="8800" b="1" dirty="0">
              <a:solidFill>
                <a:srgbClr val="AB0031"/>
              </a:solidFill>
            </a:endParaRPr>
          </a:p>
          <a:p>
            <a:pPr algn="ctr"/>
            <a:r>
              <a:rPr lang="en-US" sz="8800" b="1" dirty="0" smtClean="0">
                <a:solidFill>
                  <a:srgbClr val="AB0031"/>
                </a:solidFill>
              </a:rPr>
              <a:t>FAST FOOD</a:t>
            </a:r>
            <a:endParaRPr lang="ru-RU" sz="8800" b="1" dirty="0">
              <a:solidFill>
                <a:srgbClr val="AB003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316" y="1223536"/>
            <a:ext cx="30194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1405" y="1246271"/>
            <a:ext cx="30575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0702" y="1224714"/>
            <a:ext cx="30289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9146" y="1164810"/>
            <a:ext cx="30670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8118" y="1222709"/>
            <a:ext cx="30670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8675" y="1215441"/>
            <a:ext cx="30670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3290" y="1261061"/>
            <a:ext cx="3124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6736" y="1285125"/>
            <a:ext cx="30956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1" y="1254042"/>
            <a:ext cx="30861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7593" y="1294648"/>
            <a:ext cx="30861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8435" y="1306682"/>
            <a:ext cx="30861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2357" y="1311442"/>
            <a:ext cx="30956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67" y="1263050"/>
            <a:ext cx="7886700" cy="1325563"/>
          </a:xfrm>
        </p:spPr>
        <p:txBody>
          <a:bodyPr/>
          <a:lstStyle/>
          <a:p>
            <a:r>
              <a:rPr lang="ru-RU" b="1" dirty="0" smtClean="0"/>
              <a:t>Напиши </a:t>
            </a:r>
            <a:r>
              <a:rPr lang="ru-RU" b="1" dirty="0" smtClean="0"/>
              <a:t>английские слова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4800" dirty="0" smtClean="0"/>
          </a:p>
          <a:p>
            <a:pPr marL="514350" indent="-514350">
              <a:buAutoNum type="arabicParenR"/>
            </a:pPr>
            <a:r>
              <a:rPr lang="en-US" sz="4800" dirty="0" smtClean="0">
                <a:solidFill>
                  <a:srgbClr val="2EA061"/>
                </a:solidFill>
              </a:rPr>
              <a:t>Vegetables - </a:t>
            </a:r>
            <a:r>
              <a:rPr lang="ru-RU" sz="4800" dirty="0" smtClean="0">
                <a:solidFill>
                  <a:srgbClr val="2EA061"/>
                </a:solidFill>
              </a:rPr>
              <a:t>овощи </a:t>
            </a:r>
          </a:p>
          <a:p>
            <a:pPr marL="514350" indent="-514350">
              <a:buAutoNum type="arabicParenR"/>
            </a:pPr>
            <a:r>
              <a:rPr lang="en-US" sz="4800" dirty="0" smtClean="0">
                <a:solidFill>
                  <a:srgbClr val="FFBE06"/>
                </a:solidFill>
              </a:rPr>
              <a:t>Fruit - </a:t>
            </a:r>
            <a:r>
              <a:rPr lang="ru-RU" sz="4800" dirty="0" smtClean="0">
                <a:solidFill>
                  <a:srgbClr val="FFBE06"/>
                </a:solidFill>
              </a:rPr>
              <a:t>фрукты</a:t>
            </a:r>
          </a:p>
          <a:p>
            <a:pPr marL="514350" indent="-514350">
              <a:buAutoNum type="arabicParenR"/>
            </a:pPr>
            <a:r>
              <a:rPr lang="en-US" sz="4800" dirty="0" smtClean="0">
                <a:solidFill>
                  <a:srgbClr val="CC0066"/>
                </a:solidFill>
              </a:rPr>
              <a:t>Berries - </a:t>
            </a:r>
            <a:r>
              <a:rPr lang="ru-RU" sz="4800" dirty="0" smtClean="0">
                <a:solidFill>
                  <a:srgbClr val="CC0066"/>
                </a:solidFill>
              </a:rPr>
              <a:t>ягоды </a:t>
            </a:r>
            <a:endParaRPr lang="ru-RU" sz="4800" dirty="0">
              <a:solidFill>
                <a:srgbClr val="CC00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452926" y="736513"/>
            <a:ext cx="3580689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800" b="1" dirty="0" smtClean="0">
                <a:solidFill>
                  <a:srgbClr val="AB0031"/>
                </a:solidFill>
              </a:rPr>
              <a:t>“Eat </a:t>
            </a:r>
            <a:r>
              <a:rPr lang="en-US" sz="2800" b="1" dirty="0">
                <a:solidFill>
                  <a:srgbClr val="AB0031"/>
                </a:solidFill>
              </a:rPr>
              <a:t>healthy food – it’s very good!” </a:t>
            </a:r>
            <a:endParaRPr lang="en-US" sz="2800" b="1" dirty="0" smtClean="0">
              <a:solidFill>
                <a:srgbClr val="AB0031"/>
              </a:solidFill>
            </a:endParaRPr>
          </a:p>
          <a:p>
            <a:pPr marL="457200" indent="-457200" algn="ctr">
              <a:buAutoNum type="arabicPeriod"/>
            </a:pPr>
            <a:endParaRPr lang="en-US" sz="2800" b="1" dirty="0" smtClean="0">
              <a:solidFill>
                <a:srgbClr val="AB0031"/>
              </a:solidFill>
            </a:endParaRPr>
          </a:p>
          <a:p>
            <a:pPr marL="457200" indent="-457200" algn="ctr">
              <a:buAutoNum type="arabicPeriod"/>
            </a:pPr>
            <a:r>
              <a:rPr lang="ru-RU" sz="2800" b="1" dirty="0" smtClean="0">
                <a:solidFill>
                  <a:srgbClr val="AB0031"/>
                </a:solidFill>
              </a:rPr>
              <a:t>“</a:t>
            </a:r>
            <a:r>
              <a:rPr lang="en-US" sz="2800" b="1" dirty="0">
                <a:solidFill>
                  <a:srgbClr val="AB0031"/>
                </a:solidFill>
              </a:rPr>
              <a:t>Too little food makes you thin, too much food makes you fat!” </a:t>
            </a:r>
            <a:endParaRPr lang="en-US" sz="2800" b="1" dirty="0" smtClean="0">
              <a:solidFill>
                <a:srgbClr val="AB0031"/>
              </a:solidFill>
            </a:endParaRPr>
          </a:p>
          <a:p>
            <a:pPr marL="457200" indent="-457200" algn="ctr">
              <a:buAutoNum type="arabicPeriod"/>
            </a:pPr>
            <a:endParaRPr lang="en-US" sz="2800" b="1" dirty="0" smtClean="0">
              <a:solidFill>
                <a:srgbClr val="AB0031"/>
              </a:solidFill>
            </a:endParaRPr>
          </a:p>
          <a:p>
            <a:pPr marL="457200" indent="-457200" algn="ctr">
              <a:buAutoNum type="arabicPeriod"/>
            </a:pPr>
            <a:r>
              <a:rPr lang="ru-RU" sz="2800" b="1" dirty="0" smtClean="0">
                <a:solidFill>
                  <a:srgbClr val="AB0031"/>
                </a:solidFill>
              </a:rPr>
              <a:t>“ </a:t>
            </a:r>
            <a:r>
              <a:rPr lang="en-US" sz="2800" b="1" dirty="0">
                <a:solidFill>
                  <a:srgbClr val="AB0031"/>
                </a:solidFill>
              </a:rPr>
              <a:t>The wrong food makes you ill, the right food makes you well</a:t>
            </a:r>
            <a:r>
              <a:rPr lang="en-US" sz="2800" b="1" dirty="0" smtClean="0">
                <a:solidFill>
                  <a:srgbClr val="AB0031"/>
                </a:solidFill>
              </a:rPr>
              <a:t>!”</a:t>
            </a:r>
            <a:endParaRPr lang="ru-RU" sz="2800" b="1" dirty="0">
              <a:solidFill>
                <a:srgbClr val="AB003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51462" y="1059679"/>
            <a:ext cx="4007977" cy="46166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ctr">
              <a:buAutoNum type="alphaLcParenR"/>
            </a:pPr>
            <a:r>
              <a:rPr lang="en-US" sz="2800" b="1" dirty="0" smtClean="0">
                <a:solidFill>
                  <a:srgbClr val="AB0031"/>
                </a:solidFill>
              </a:rPr>
              <a:t>O</a:t>
            </a:r>
            <a:r>
              <a:rPr lang="ru-RU" sz="2800" b="1" dirty="0">
                <a:solidFill>
                  <a:srgbClr val="AB0031"/>
                </a:solidFill>
              </a:rPr>
              <a:t>т хорошей вам еды никакой не знать беды</a:t>
            </a:r>
            <a:r>
              <a:rPr lang="ru-RU" sz="2800" b="1" dirty="0" smtClean="0">
                <a:solidFill>
                  <a:srgbClr val="AB0031"/>
                </a:solidFill>
              </a:rPr>
              <a:t>!</a:t>
            </a:r>
            <a:r>
              <a:rPr lang="en-US" sz="2800" b="1" dirty="0">
                <a:solidFill>
                  <a:srgbClr val="AB0031"/>
                </a:solidFill>
              </a:rPr>
              <a:t> </a:t>
            </a:r>
            <a:endParaRPr lang="en-US" sz="2800" b="1" dirty="0" smtClean="0">
              <a:solidFill>
                <a:srgbClr val="AB0031"/>
              </a:solidFill>
            </a:endParaRPr>
          </a:p>
          <a:p>
            <a:pPr marL="342900" indent="-342900" algn="ctr">
              <a:buAutoNum type="alphaLcParenR"/>
            </a:pPr>
            <a:endParaRPr lang="en-US" sz="2800" b="1" dirty="0">
              <a:solidFill>
                <a:srgbClr val="AB0031"/>
              </a:solidFill>
            </a:endParaRPr>
          </a:p>
          <a:p>
            <a:pPr marL="342900" indent="-342900" algn="ctr">
              <a:buAutoNum type="alphaLcParenR"/>
            </a:pPr>
            <a:r>
              <a:rPr lang="ru-RU" sz="2800" b="1" dirty="0" smtClean="0">
                <a:solidFill>
                  <a:srgbClr val="AB0031"/>
                </a:solidFill>
              </a:rPr>
              <a:t>Полезная </a:t>
            </a:r>
            <a:r>
              <a:rPr lang="ru-RU" sz="2800" b="1" dirty="0">
                <a:solidFill>
                  <a:srgbClr val="AB0031"/>
                </a:solidFill>
              </a:rPr>
              <a:t>еда должна быть всегда!</a:t>
            </a:r>
          </a:p>
          <a:p>
            <a:pPr algn="ctr"/>
            <a:endParaRPr lang="en-US" sz="2800" b="1" dirty="0" smtClean="0">
              <a:solidFill>
                <a:srgbClr val="AB0031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AB0031"/>
                </a:solidFill>
              </a:rPr>
              <a:t>c</a:t>
            </a:r>
            <a:r>
              <a:rPr lang="en-US" sz="2800" b="1" dirty="0">
                <a:solidFill>
                  <a:srgbClr val="AB0031"/>
                </a:solidFill>
              </a:rPr>
              <a:t>) </a:t>
            </a:r>
            <a:r>
              <a:rPr lang="ru-RU" sz="2800" b="1" dirty="0">
                <a:solidFill>
                  <a:srgbClr val="AB0031"/>
                </a:solidFill>
              </a:rPr>
              <a:t>Плохо быть худым и толстым, надо кушать в меру просто</a:t>
            </a:r>
            <a:r>
              <a:rPr lang="ru-RU" sz="2800" b="1" dirty="0" smtClean="0">
                <a:solidFill>
                  <a:srgbClr val="AB0031"/>
                </a:solidFill>
              </a:rPr>
              <a:t>!</a:t>
            </a:r>
            <a:endParaRPr lang="ru-RU" sz="2800" b="1" dirty="0">
              <a:solidFill>
                <a:srgbClr val="AB0031"/>
              </a:solidFill>
            </a:endParaRPr>
          </a:p>
          <a:p>
            <a:pPr algn="ctr"/>
            <a:endParaRPr lang="ru-RU" sz="1400" b="1" dirty="0">
              <a:solidFill>
                <a:srgbClr val="AB00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364325" y="1170465"/>
            <a:ext cx="5708821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AB0031"/>
                </a:solidFill>
              </a:rPr>
              <a:t>Round </a:t>
            </a:r>
            <a:r>
              <a:rPr lang="ru-RU" sz="8800" b="1" dirty="0" smtClean="0">
                <a:solidFill>
                  <a:srgbClr val="AB0031"/>
                </a:solidFill>
              </a:rPr>
              <a:t>4</a:t>
            </a:r>
            <a:endParaRPr lang="en-US" sz="8800" b="1" dirty="0">
              <a:solidFill>
                <a:srgbClr val="AB0031"/>
              </a:solidFill>
            </a:endParaRPr>
          </a:p>
          <a:p>
            <a:pPr algn="ctr"/>
            <a:r>
              <a:rPr lang="en-US" sz="8800" b="1" dirty="0" smtClean="0">
                <a:solidFill>
                  <a:srgbClr val="AB0031"/>
                </a:solidFill>
              </a:rPr>
              <a:t>MY HEALTH RULES</a:t>
            </a:r>
            <a:endParaRPr lang="ru-RU" sz="8800" b="1" dirty="0">
              <a:solidFill>
                <a:srgbClr val="AB00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96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82748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AB0031"/>
                </a:solidFill>
              </a:rPr>
              <a:t>Напиши как можно больше правил </a:t>
            </a:r>
            <a:br>
              <a:rPr lang="ru-RU" b="1" dirty="0" smtClean="0">
                <a:solidFill>
                  <a:srgbClr val="AB0031"/>
                </a:solidFill>
              </a:rPr>
            </a:br>
            <a:r>
              <a:rPr lang="ru-RU" b="1" dirty="0" smtClean="0">
                <a:solidFill>
                  <a:srgbClr val="AB0031"/>
                </a:solidFill>
              </a:rPr>
              <a:t>здорового образа жизни</a:t>
            </a:r>
            <a:r>
              <a:rPr lang="en-US" b="1" dirty="0" smtClean="0">
                <a:solidFill>
                  <a:srgbClr val="AB0031"/>
                </a:solidFill>
              </a:rPr>
              <a:t/>
            </a:r>
            <a:br>
              <a:rPr lang="en-US" b="1" dirty="0" smtClean="0">
                <a:solidFill>
                  <a:srgbClr val="AB0031"/>
                </a:solidFill>
              </a:rPr>
            </a:br>
            <a:r>
              <a:rPr lang="ru-RU" b="1" dirty="0" smtClean="0">
                <a:solidFill>
                  <a:srgbClr val="AB0031"/>
                </a:solidFill>
              </a:rPr>
              <a:t>на английском языке</a:t>
            </a:r>
            <a:endParaRPr lang="ru-RU" b="1" dirty="0">
              <a:solidFill>
                <a:srgbClr val="AB0031"/>
              </a:solidFill>
            </a:endParaRPr>
          </a:p>
        </p:txBody>
      </p:sp>
      <p:pic>
        <p:nvPicPr>
          <p:cNvPr id="2050" name="Picture 2" descr="Картинки по запросу health life png cartoon"/>
          <p:cNvPicPr>
            <a:picLocks noChangeAspect="1" noChangeArrowheads="1"/>
          </p:cNvPicPr>
          <p:nvPr/>
        </p:nvPicPr>
        <p:blipFill>
          <a:blip r:embed="rId2" cstate="print"/>
          <a:srcRect t="39085"/>
          <a:stretch>
            <a:fillRect/>
          </a:stretch>
        </p:blipFill>
        <p:spPr bwMode="auto">
          <a:xfrm>
            <a:off x="3783012" y="1816203"/>
            <a:ext cx="5164182" cy="471867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4775" y="2094803"/>
            <a:ext cx="5351803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Hair Apples Hands Popcorn Teeth Exercises</a:t>
            </a:r>
          </a:p>
          <a:p>
            <a:r>
              <a:rPr lang="en-US" dirty="0" smtClean="0"/>
              <a:t> </a:t>
            </a:r>
          </a:p>
          <a:p>
            <a:r>
              <a:rPr lang="en-US" sz="3200" b="1" dirty="0" smtClean="0"/>
              <a:t>CLEAN YOUR …...... </a:t>
            </a:r>
            <a:r>
              <a:rPr lang="en-US" sz="3200" b="1" dirty="0"/>
              <a:t>?	</a:t>
            </a:r>
          </a:p>
          <a:p>
            <a:r>
              <a:rPr lang="en-US" sz="3200" b="1" dirty="0"/>
              <a:t>WASH YOUR </a:t>
            </a:r>
            <a:r>
              <a:rPr lang="en-US" sz="3200" b="1" dirty="0" smtClean="0"/>
              <a:t>..........?</a:t>
            </a:r>
            <a:r>
              <a:rPr lang="en-US" sz="3200" b="1" dirty="0"/>
              <a:t>	 </a:t>
            </a:r>
          </a:p>
          <a:p>
            <a:r>
              <a:rPr lang="en-US" sz="3200" b="1" dirty="0"/>
              <a:t>TAKE REGULAR ......?	 </a:t>
            </a:r>
          </a:p>
          <a:p>
            <a:r>
              <a:rPr lang="en-US" sz="3200" b="1" dirty="0"/>
              <a:t>COMB </a:t>
            </a:r>
            <a:r>
              <a:rPr lang="en-US" sz="3200" b="1" dirty="0" smtClean="0"/>
              <a:t>YOUR ..........?</a:t>
            </a:r>
          </a:p>
          <a:p>
            <a:r>
              <a:rPr lang="en-US" sz="3200" b="1" dirty="0" smtClean="0"/>
              <a:t>EAT ........................?</a:t>
            </a:r>
          </a:p>
          <a:p>
            <a:r>
              <a:rPr lang="en-US" sz="3200" b="1" dirty="0" smtClean="0"/>
              <a:t>DON’T EAT .............?</a:t>
            </a:r>
            <a:r>
              <a:rPr lang="en-US" sz="3200" b="1" dirty="0"/>
              <a:t>	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125</Words>
  <Application>Microsoft Office PowerPoint</Application>
  <PresentationFormat>Экран (4:3)</PresentationFormat>
  <Paragraphs>36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Britannic Bold</vt:lpstr>
      <vt:lpstr>Calibri</vt:lpstr>
      <vt:lpstr>Calibri Light</vt:lpstr>
      <vt:lpstr>Office Theme</vt:lpstr>
      <vt:lpstr>Health ABC</vt:lpstr>
      <vt:lpstr>Презентация PowerPoint</vt:lpstr>
      <vt:lpstr>Презентация PowerPoint</vt:lpstr>
      <vt:lpstr>Remember the words</vt:lpstr>
      <vt:lpstr>Remember the words</vt:lpstr>
      <vt:lpstr>Find and circle the words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Напиши английские слова</vt:lpstr>
      <vt:lpstr>Презентация PowerPoint</vt:lpstr>
      <vt:lpstr>Презентация PowerPoint</vt:lpstr>
      <vt:lpstr>Напиши как можно больше правил  здорового образа жизни на английском языке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Gigabyte</cp:lastModifiedBy>
  <cp:revision>61</cp:revision>
  <dcterms:created xsi:type="dcterms:W3CDTF">2018-09-04T12:10:47Z</dcterms:created>
  <dcterms:modified xsi:type="dcterms:W3CDTF">2020-01-09T00:09:26Z</dcterms:modified>
</cp:coreProperties>
</file>