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3"/>
  </p:notesMasterIdLst>
  <p:handoutMasterIdLst>
    <p:handoutMasterId r:id="rId44"/>
  </p:handoutMasterIdLst>
  <p:sldIdLst>
    <p:sldId id="257" r:id="rId5"/>
    <p:sldId id="258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69" r:id="rId22"/>
    <p:sldId id="291" r:id="rId23"/>
    <p:sldId id="292" r:id="rId24"/>
    <p:sldId id="293" r:id="rId25"/>
    <p:sldId id="294" r:id="rId26"/>
    <p:sldId id="295" r:id="rId27"/>
    <p:sldId id="296" r:id="rId28"/>
    <p:sldId id="301" r:id="rId29"/>
    <p:sldId id="299" r:id="rId30"/>
    <p:sldId id="297" r:id="rId31"/>
    <p:sldId id="300" r:id="rId32"/>
    <p:sldId id="302" r:id="rId33"/>
    <p:sldId id="303" r:id="rId34"/>
    <p:sldId id="304" r:id="rId35"/>
    <p:sldId id="305" r:id="rId36"/>
    <p:sldId id="306" r:id="rId37"/>
    <p:sldId id="307" r:id="rId38"/>
    <p:sldId id="310" r:id="rId39"/>
    <p:sldId id="311" r:id="rId40"/>
    <p:sldId id="312" r:id="rId41"/>
    <p:sldId id="313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AC6F"/>
    <a:srgbClr val="4F8B52"/>
    <a:srgbClr val="77B2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>
      <p:cViewPr varScale="1">
        <p:scale>
          <a:sx n="71" d="100"/>
          <a:sy n="71" d="100"/>
        </p:scale>
        <p:origin x="90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5" d="100"/>
          <a:sy n="95" d="100"/>
        </p:scale>
        <p:origin x="35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BE2AAA-2CC7-4F9C-A8C6-8B9F2A3E9EF0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AD62A-9EE1-43E3-A7E5-D268F71DF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7ADBA-1AC7-4CD6-8AFF-4E8087BA5487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4C2EF-8A97-4DAF-B099-E56788364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Freeform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Freeform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Picture Placeholder 18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Freeform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8" name="Freeform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Picture Placeholder 18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2" name="Freeform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Picture Placeholder 12" descr="An empty placeholder to add an image. Click on the placeholder and select the image that you wish to add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v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Freeform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Picture Placeholder 8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0" name="Freeform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Picture Placeholder 10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2" name="Freeform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Picture Placeholder 12" descr="An empty placeholder to add an image. Click on the placeholder and select the image that you wish to add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4" name="Freeform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0" name="Freeform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Picture Placeholder 20" descr="An empty placeholder to add an image. Click on the placeholder and select the image that you wish to add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Picture Placeholder 11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7FC8593D-7C47-471E-A8DF-97AC4FFD13F5}" type="datetimeFigureOut">
              <a:rPr lang="en-US" smtClean="0"/>
              <a:pPr/>
              <a:t>12/11/2017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289D71E3-7D81-4C24-B9D8-6B108755C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7B2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2" y="260648"/>
            <a:ext cx="4389123" cy="438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72595" y="4149080"/>
            <a:ext cx="9227419" cy="23876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tx1">
                    <a:lumMod val="75000"/>
                  </a:schemeClr>
                </a:solidFill>
                <a:latin typeface="Franklin Gothic Heavy" panose="020B0903020102020204" pitchFamily="34" charset="0"/>
                <a:ea typeface="Adobe Song Std L" panose="02020300000000000000" pitchFamily="18" charset="-128"/>
              </a:rPr>
              <a:t>I want to know everything</a:t>
            </a:r>
            <a:endParaRPr lang="ru-RU" sz="6000" dirty="0">
              <a:solidFill>
                <a:schemeClr val="tx1">
                  <a:lumMod val="75000"/>
                </a:schemeClr>
              </a:solidFill>
              <a:latin typeface="Franklin Gothic Heavy" panose="020B0903020102020204" pitchFamily="34" charset="0"/>
              <a:ea typeface="Adobe Song Std L" panose="020203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8B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204240"/>
            <a:ext cx="6735940" cy="1224136"/>
          </a:xfrm>
          <a:solidFill>
            <a:srgbClr val="6CAC6F"/>
          </a:solidFill>
          <a:ln w="28575">
            <a:noFill/>
            <a:prstDash val="dashDot"/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№</a:t>
            </a:r>
            <a:r>
              <a:rPr lang="en-US" sz="4000" b="1" dirty="0">
                <a:solidFill>
                  <a:schemeClr val="bg1"/>
                </a:solidFill>
              </a:rPr>
              <a:t>8</a:t>
            </a:r>
            <a:r>
              <a:rPr lang="ru-RU" sz="4000" b="1" dirty="0" smtClean="0">
                <a:solidFill>
                  <a:schemeClr val="bg1"/>
                </a:solidFill>
              </a:rPr>
              <a:t>. </a:t>
            </a:r>
            <a:r>
              <a:rPr lang="en-US" sz="4000" b="1" dirty="0">
                <a:solidFill>
                  <a:schemeClr val="bg1"/>
                </a:solidFill>
              </a:rPr>
              <a:t>Where did the detective </a:t>
            </a:r>
            <a:r>
              <a:rPr lang="en-US" sz="4000" b="1" dirty="0" smtClean="0">
                <a:solidFill>
                  <a:schemeClr val="bg1"/>
                </a:solidFill>
              </a:rPr>
              <a:t>	Sherlock </a:t>
            </a:r>
            <a:r>
              <a:rPr lang="en-US" sz="4000" b="1" dirty="0">
                <a:solidFill>
                  <a:schemeClr val="bg1"/>
                </a:solidFill>
              </a:rPr>
              <a:t>Holmes </a:t>
            </a:r>
            <a:r>
              <a:rPr lang="en-US" sz="4000" b="1" dirty="0" smtClean="0">
                <a:solidFill>
                  <a:schemeClr val="bg1"/>
                </a:solidFill>
              </a:rPr>
              <a:t>live?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8716287" y="1627067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reeform 3"/>
          <p:cNvSpPr>
            <a:spLocks/>
          </p:cNvSpPr>
          <p:nvPr/>
        </p:nvSpPr>
        <p:spPr bwMode="auto">
          <a:xfrm>
            <a:off x="8913137" y="1914405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Freeform 4"/>
          <p:cNvSpPr>
            <a:spLocks/>
          </p:cNvSpPr>
          <p:nvPr/>
        </p:nvSpPr>
        <p:spPr bwMode="auto">
          <a:xfrm>
            <a:off x="8717875" y="1628655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8717875" y="6295905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8717875" y="6411792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op sand"/>
          <p:cNvSpPr>
            <a:spLocks/>
          </p:cNvSpPr>
          <p:nvPr/>
        </p:nvSpPr>
        <p:spPr bwMode="auto">
          <a:xfrm>
            <a:off x="9030612" y="2562105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bottom sand"/>
          <p:cNvSpPr>
            <a:spLocks/>
          </p:cNvSpPr>
          <p:nvPr/>
        </p:nvSpPr>
        <p:spPr bwMode="auto">
          <a:xfrm>
            <a:off x="9017912" y="5237042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straight connector"/>
          <p:cNvSpPr>
            <a:spLocks noChangeArrowheads="1"/>
          </p:cNvSpPr>
          <p:nvPr/>
        </p:nvSpPr>
        <p:spPr bwMode="auto">
          <a:xfrm>
            <a:off x="10184725" y="4034511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button: start timer"/>
          <p:cNvGrpSpPr/>
          <p:nvPr/>
        </p:nvGrpSpPr>
        <p:grpSpPr>
          <a:xfrm>
            <a:off x="8904312" y="365126"/>
            <a:ext cx="2636838" cy="799962"/>
            <a:chOff x="1332706" y="185859"/>
            <a:chExt cx="2636838" cy="799962"/>
          </a:xfrm>
        </p:grpSpPr>
        <p:sp>
          <p:nvSpPr>
            <p:cNvPr id="14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6" name="times up"/>
          <p:cNvGrpSpPr/>
          <p:nvPr/>
        </p:nvGrpSpPr>
        <p:grpSpPr>
          <a:xfrm>
            <a:off x="8904312" y="365126"/>
            <a:ext cx="2636838" cy="799962"/>
            <a:chOff x="4321176" y="185859"/>
            <a:chExt cx="2636838" cy="799962"/>
          </a:xfrm>
        </p:grpSpPr>
        <p:sp>
          <p:nvSpPr>
            <p:cNvPr id="17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pic>
        <p:nvPicPr>
          <p:cNvPr id="12290" name="Picture 2" descr="Картинки по запросу Sherlock Holmes 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54" y="1556792"/>
            <a:ext cx="6966638" cy="522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81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3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8B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4276" y="204240"/>
            <a:ext cx="6735940" cy="1224136"/>
          </a:xfrm>
          <a:solidFill>
            <a:srgbClr val="6CAC6F"/>
          </a:solidFill>
          <a:ln w="28575">
            <a:noFill/>
            <a:prstDash val="dashDot"/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№</a:t>
            </a:r>
            <a:r>
              <a:rPr lang="en-US" sz="4000" b="1" dirty="0">
                <a:solidFill>
                  <a:schemeClr val="bg1"/>
                </a:solidFill>
              </a:rPr>
              <a:t>9</a:t>
            </a:r>
            <a:r>
              <a:rPr lang="ru-RU" sz="4000" b="1" dirty="0" smtClean="0">
                <a:solidFill>
                  <a:schemeClr val="bg1"/>
                </a:solidFill>
              </a:rPr>
              <a:t>. </a:t>
            </a:r>
            <a:r>
              <a:rPr lang="en-US" sz="4000" b="1" dirty="0">
                <a:solidFill>
                  <a:schemeClr val="bg1"/>
                </a:solidFill>
              </a:rPr>
              <a:t>What is the most famous </a:t>
            </a:r>
            <a:r>
              <a:rPr lang="en-US" sz="4000" b="1" dirty="0" smtClean="0">
                <a:solidFill>
                  <a:schemeClr val="bg1"/>
                </a:solidFill>
              </a:rPr>
              <a:t>		lake </a:t>
            </a:r>
            <a:r>
              <a:rPr lang="en-US" sz="4000" b="1" dirty="0">
                <a:solidFill>
                  <a:schemeClr val="bg1"/>
                </a:solidFill>
              </a:rPr>
              <a:t>in Scotland ?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8716287" y="1627067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reeform 3"/>
          <p:cNvSpPr>
            <a:spLocks/>
          </p:cNvSpPr>
          <p:nvPr/>
        </p:nvSpPr>
        <p:spPr bwMode="auto">
          <a:xfrm>
            <a:off x="8913137" y="1914405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Freeform 4"/>
          <p:cNvSpPr>
            <a:spLocks/>
          </p:cNvSpPr>
          <p:nvPr/>
        </p:nvSpPr>
        <p:spPr bwMode="auto">
          <a:xfrm>
            <a:off x="8717875" y="1628655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8717875" y="6295905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8717875" y="6411792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op sand"/>
          <p:cNvSpPr>
            <a:spLocks/>
          </p:cNvSpPr>
          <p:nvPr/>
        </p:nvSpPr>
        <p:spPr bwMode="auto">
          <a:xfrm>
            <a:off x="9030612" y="2562105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bottom sand"/>
          <p:cNvSpPr>
            <a:spLocks/>
          </p:cNvSpPr>
          <p:nvPr/>
        </p:nvSpPr>
        <p:spPr bwMode="auto">
          <a:xfrm>
            <a:off x="9017912" y="5237042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straight connector"/>
          <p:cNvSpPr>
            <a:spLocks noChangeArrowheads="1"/>
          </p:cNvSpPr>
          <p:nvPr/>
        </p:nvSpPr>
        <p:spPr bwMode="auto">
          <a:xfrm>
            <a:off x="10184725" y="4034511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button: start timer"/>
          <p:cNvGrpSpPr/>
          <p:nvPr/>
        </p:nvGrpSpPr>
        <p:grpSpPr>
          <a:xfrm>
            <a:off x="8904312" y="365126"/>
            <a:ext cx="2636838" cy="799962"/>
            <a:chOff x="1332706" y="185859"/>
            <a:chExt cx="2636838" cy="799962"/>
          </a:xfrm>
        </p:grpSpPr>
        <p:sp>
          <p:nvSpPr>
            <p:cNvPr id="14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6" name="times up"/>
          <p:cNvGrpSpPr/>
          <p:nvPr/>
        </p:nvGrpSpPr>
        <p:grpSpPr>
          <a:xfrm>
            <a:off x="8904312" y="365126"/>
            <a:ext cx="2636838" cy="799962"/>
            <a:chOff x="4321176" y="185859"/>
            <a:chExt cx="2636838" cy="799962"/>
          </a:xfrm>
        </p:grpSpPr>
        <p:sp>
          <p:nvSpPr>
            <p:cNvPr id="17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pic>
        <p:nvPicPr>
          <p:cNvPr id="11266" name="Picture 2" descr="Картинки по запросу famous   lake in Scotl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276" y="1627067"/>
            <a:ext cx="6621487" cy="496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1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3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8B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335927"/>
            <a:ext cx="7632848" cy="1149700"/>
          </a:xfrm>
          <a:solidFill>
            <a:srgbClr val="6CAC6F"/>
          </a:solidFill>
          <a:ln w="28575">
            <a:noFill/>
            <a:prstDash val="dashDot"/>
          </a:ln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№</a:t>
            </a:r>
            <a:r>
              <a:rPr lang="en-US" sz="4000" b="1" dirty="0" smtClean="0">
                <a:solidFill>
                  <a:schemeClr val="bg1"/>
                </a:solidFill>
              </a:rPr>
              <a:t>10</a:t>
            </a:r>
            <a:r>
              <a:rPr lang="ru-RU" sz="4000" b="1" dirty="0" smtClean="0">
                <a:solidFill>
                  <a:schemeClr val="bg1"/>
                </a:solidFill>
              </a:rPr>
              <a:t>. </a:t>
            </a:r>
            <a:r>
              <a:rPr lang="en-US" sz="4000" b="1" dirty="0">
                <a:solidFill>
                  <a:schemeClr val="bg1"/>
                </a:solidFill>
              </a:rPr>
              <a:t>Who is the most famous woman-writer of detective stories?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8716287" y="1627067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reeform 3"/>
          <p:cNvSpPr>
            <a:spLocks/>
          </p:cNvSpPr>
          <p:nvPr/>
        </p:nvSpPr>
        <p:spPr bwMode="auto">
          <a:xfrm>
            <a:off x="8913137" y="1914405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Freeform 4"/>
          <p:cNvSpPr>
            <a:spLocks/>
          </p:cNvSpPr>
          <p:nvPr/>
        </p:nvSpPr>
        <p:spPr bwMode="auto">
          <a:xfrm>
            <a:off x="8717875" y="1628655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8717875" y="6295905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8717875" y="6411792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op sand"/>
          <p:cNvSpPr>
            <a:spLocks/>
          </p:cNvSpPr>
          <p:nvPr/>
        </p:nvSpPr>
        <p:spPr bwMode="auto">
          <a:xfrm>
            <a:off x="9030612" y="2562105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bottom sand"/>
          <p:cNvSpPr>
            <a:spLocks/>
          </p:cNvSpPr>
          <p:nvPr/>
        </p:nvSpPr>
        <p:spPr bwMode="auto">
          <a:xfrm>
            <a:off x="9017912" y="5237042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straight connector"/>
          <p:cNvSpPr>
            <a:spLocks noChangeArrowheads="1"/>
          </p:cNvSpPr>
          <p:nvPr/>
        </p:nvSpPr>
        <p:spPr bwMode="auto">
          <a:xfrm>
            <a:off x="10184725" y="4034511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button: start timer"/>
          <p:cNvGrpSpPr/>
          <p:nvPr/>
        </p:nvGrpSpPr>
        <p:grpSpPr>
          <a:xfrm>
            <a:off x="8904312" y="365126"/>
            <a:ext cx="2636838" cy="799962"/>
            <a:chOff x="1332706" y="185859"/>
            <a:chExt cx="2636838" cy="799962"/>
          </a:xfrm>
        </p:grpSpPr>
        <p:sp>
          <p:nvSpPr>
            <p:cNvPr id="14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6" name="times up"/>
          <p:cNvGrpSpPr/>
          <p:nvPr/>
        </p:nvGrpSpPr>
        <p:grpSpPr>
          <a:xfrm>
            <a:off x="8904312" y="365126"/>
            <a:ext cx="2636838" cy="799962"/>
            <a:chOff x="4321176" y="185859"/>
            <a:chExt cx="2636838" cy="799962"/>
          </a:xfrm>
        </p:grpSpPr>
        <p:sp>
          <p:nvSpPr>
            <p:cNvPr id="17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pic>
        <p:nvPicPr>
          <p:cNvPr id="10242" name="Picture 2" descr="Картинки по запросу agatha christi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6"/>
          <a:stretch/>
        </p:blipFill>
        <p:spPr bwMode="auto">
          <a:xfrm>
            <a:off x="1775520" y="1627067"/>
            <a:ext cx="4392488" cy="507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95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3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8B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4276" y="204240"/>
            <a:ext cx="6735940" cy="1224136"/>
          </a:xfrm>
          <a:solidFill>
            <a:srgbClr val="6CAC6F"/>
          </a:solidFill>
          <a:ln w="28575">
            <a:noFill/>
            <a:prstDash val="dashDot"/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№</a:t>
            </a:r>
            <a:r>
              <a:rPr lang="en-US" sz="4000" b="1" dirty="0" smtClean="0">
                <a:solidFill>
                  <a:schemeClr val="bg1"/>
                </a:solidFill>
              </a:rPr>
              <a:t>11</a:t>
            </a:r>
            <a:r>
              <a:rPr lang="ru-RU" sz="4000" b="1" dirty="0" smtClean="0">
                <a:solidFill>
                  <a:schemeClr val="bg1"/>
                </a:solidFill>
              </a:rPr>
              <a:t>. </a:t>
            </a:r>
            <a:r>
              <a:rPr lang="en-US" sz="4000" b="1" dirty="0">
                <a:solidFill>
                  <a:schemeClr val="bg1"/>
                </a:solidFill>
              </a:rPr>
              <a:t>When do British people </a:t>
            </a:r>
            <a:r>
              <a:rPr lang="en-US" sz="4000" b="1" dirty="0" smtClean="0">
                <a:solidFill>
                  <a:schemeClr val="bg1"/>
                </a:solidFill>
              </a:rPr>
              <a:t>	celebrate Christmas?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8716287" y="1627067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reeform 3"/>
          <p:cNvSpPr>
            <a:spLocks/>
          </p:cNvSpPr>
          <p:nvPr/>
        </p:nvSpPr>
        <p:spPr bwMode="auto">
          <a:xfrm>
            <a:off x="8913137" y="1914405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Freeform 4"/>
          <p:cNvSpPr>
            <a:spLocks/>
          </p:cNvSpPr>
          <p:nvPr/>
        </p:nvSpPr>
        <p:spPr bwMode="auto">
          <a:xfrm>
            <a:off x="8717875" y="1628655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8717875" y="6295905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8717875" y="6411792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op sand"/>
          <p:cNvSpPr>
            <a:spLocks/>
          </p:cNvSpPr>
          <p:nvPr/>
        </p:nvSpPr>
        <p:spPr bwMode="auto">
          <a:xfrm>
            <a:off x="9030612" y="2562105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bottom sand"/>
          <p:cNvSpPr>
            <a:spLocks/>
          </p:cNvSpPr>
          <p:nvPr/>
        </p:nvSpPr>
        <p:spPr bwMode="auto">
          <a:xfrm>
            <a:off x="9017912" y="5237042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straight connector"/>
          <p:cNvSpPr>
            <a:spLocks noChangeArrowheads="1"/>
          </p:cNvSpPr>
          <p:nvPr/>
        </p:nvSpPr>
        <p:spPr bwMode="auto">
          <a:xfrm>
            <a:off x="10184725" y="4034511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button: start timer"/>
          <p:cNvGrpSpPr/>
          <p:nvPr/>
        </p:nvGrpSpPr>
        <p:grpSpPr>
          <a:xfrm>
            <a:off x="8904312" y="365126"/>
            <a:ext cx="2636838" cy="799962"/>
            <a:chOff x="1332706" y="185859"/>
            <a:chExt cx="2636838" cy="799962"/>
          </a:xfrm>
        </p:grpSpPr>
        <p:sp>
          <p:nvSpPr>
            <p:cNvPr id="14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6" name="times up"/>
          <p:cNvGrpSpPr/>
          <p:nvPr/>
        </p:nvGrpSpPr>
        <p:grpSpPr>
          <a:xfrm>
            <a:off x="8904312" y="365126"/>
            <a:ext cx="2636838" cy="799962"/>
            <a:chOff x="4321176" y="185859"/>
            <a:chExt cx="2636838" cy="799962"/>
          </a:xfrm>
        </p:grpSpPr>
        <p:sp>
          <p:nvSpPr>
            <p:cNvPr id="17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1582222"/>
            <a:ext cx="4518859" cy="515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51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3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8B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4276" y="204240"/>
            <a:ext cx="6735940" cy="1224136"/>
          </a:xfrm>
          <a:solidFill>
            <a:srgbClr val="6CAC6F"/>
          </a:solidFill>
          <a:ln w="28575">
            <a:noFill/>
            <a:prstDash val="dashDot"/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№</a:t>
            </a:r>
            <a:r>
              <a:rPr lang="en-US" sz="4000" b="1" dirty="0" smtClean="0">
                <a:solidFill>
                  <a:schemeClr val="bg1"/>
                </a:solidFill>
              </a:rPr>
              <a:t>12</a:t>
            </a:r>
            <a:r>
              <a:rPr lang="ru-RU" sz="4000" b="1" dirty="0" smtClean="0">
                <a:solidFill>
                  <a:schemeClr val="bg1"/>
                </a:solidFill>
              </a:rPr>
              <a:t>. </a:t>
            </a:r>
            <a:r>
              <a:rPr lang="en-US" sz="4000" b="1" dirty="0">
                <a:solidFill>
                  <a:schemeClr val="bg1"/>
                </a:solidFill>
              </a:rPr>
              <a:t>Who is the writer of </a:t>
            </a:r>
            <a:r>
              <a:rPr lang="en-US" sz="4000" b="1" dirty="0" smtClean="0">
                <a:solidFill>
                  <a:schemeClr val="bg1"/>
                </a:solidFill>
              </a:rPr>
              <a:t>			“</a:t>
            </a:r>
            <a:r>
              <a:rPr lang="en-US" sz="4000" b="1" dirty="0">
                <a:solidFill>
                  <a:schemeClr val="bg1"/>
                </a:solidFill>
              </a:rPr>
              <a:t>Mary Poppins</a:t>
            </a:r>
            <a:r>
              <a:rPr lang="en-US" sz="4000" b="1" dirty="0" smtClean="0">
                <a:solidFill>
                  <a:schemeClr val="bg1"/>
                </a:solidFill>
              </a:rPr>
              <a:t>”?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8716287" y="1627067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reeform 3"/>
          <p:cNvSpPr>
            <a:spLocks/>
          </p:cNvSpPr>
          <p:nvPr/>
        </p:nvSpPr>
        <p:spPr bwMode="auto">
          <a:xfrm>
            <a:off x="8913137" y="1914405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Freeform 4"/>
          <p:cNvSpPr>
            <a:spLocks/>
          </p:cNvSpPr>
          <p:nvPr/>
        </p:nvSpPr>
        <p:spPr bwMode="auto">
          <a:xfrm>
            <a:off x="8717875" y="1628655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8717875" y="6295905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8717875" y="6411792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op sand"/>
          <p:cNvSpPr>
            <a:spLocks/>
          </p:cNvSpPr>
          <p:nvPr/>
        </p:nvSpPr>
        <p:spPr bwMode="auto">
          <a:xfrm>
            <a:off x="9030612" y="2562105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bottom sand"/>
          <p:cNvSpPr>
            <a:spLocks/>
          </p:cNvSpPr>
          <p:nvPr/>
        </p:nvSpPr>
        <p:spPr bwMode="auto">
          <a:xfrm>
            <a:off x="9017912" y="5237042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straight connector"/>
          <p:cNvSpPr>
            <a:spLocks noChangeArrowheads="1"/>
          </p:cNvSpPr>
          <p:nvPr/>
        </p:nvSpPr>
        <p:spPr bwMode="auto">
          <a:xfrm>
            <a:off x="10184725" y="4034511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button: start timer"/>
          <p:cNvGrpSpPr/>
          <p:nvPr/>
        </p:nvGrpSpPr>
        <p:grpSpPr>
          <a:xfrm>
            <a:off x="8904312" y="365126"/>
            <a:ext cx="2636838" cy="799962"/>
            <a:chOff x="1332706" y="185859"/>
            <a:chExt cx="2636838" cy="799962"/>
          </a:xfrm>
        </p:grpSpPr>
        <p:sp>
          <p:nvSpPr>
            <p:cNvPr id="14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6" name="times up"/>
          <p:cNvGrpSpPr/>
          <p:nvPr/>
        </p:nvGrpSpPr>
        <p:grpSpPr>
          <a:xfrm>
            <a:off x="8904312" y="365126"/>
            <a:ext cx="2636838" cy="799962"/>
            <a:chOff x="4321176" y="185859"/>
            <a:chExt cx="2636838" cy="799962"/>
          </a:xfrm>
        </p:grpSpPr>
        <p:sp>
          <p:nvSpPr>
            <p:cNvPr id="17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pic>
        <p:nvPicPr>
          <p:cNvPr id="8194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884" y="1495678"/>
            <a:ext cx="4032448" cy="521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49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3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0"/>
                            </p:stCondLst>
                            <p:childTnLst>
                              <p:par>
                                <p:cTn id="34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8B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4276" y="204240"/>
            <a:ext cx="6735940" cy="1224136"/>
          </a:xfrm>
          <a:solidFill>
            <a:srgbClr val="6CAC6F"/>
          </a:solidFill>
          <a:ln w="28575">
            <a:noFill/>
            <a:prstDash val="dashDot"/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№</a:t>
            </a:r>
            <a:r>
              <a:rPr lang="en-US" sz="4000" b="1" dirty="0" smtClean="0">
                <a:solidFill>
                  <a:schemeClr val="bg1"/>
                </a:solidFill>
              </a:rPr>
              <a:t>13</a:t>
            </a:r>
            <a:r>
              <a:rPr lang="ru-RU" sz="4000" b="1" dirty="0" smtClean="0">
                <a:solidFill>
                  <a:schemeClr val="bg1"/>
                </a:solidFill>
              </a:rPr>
              <a:t>. </a:t>
            </a:r>
            <a:r>
              <a:rPr lang="en-US" sz="4000" b="1" dirty="0">
                <a:solidFill>
                  <a:schemeClr val="bg1"/>
                </a:solidFill>
              </a:rPr>
              <a:t>Who is the author of books about Harry </a:t>
            </a:r>
            <a:r>
              <a:rPr lang="en-US" sz="4000" b="1" dirty="0" smtClean="0">
                <a:solidFill>
                  <a:schemeClr val="bg1"/>
                </a:solidFill>
              </a:rPr>
              <a:t>Potter?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8716287" y="1627067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reeform 3"/>
          <p:cNvSpPr>
            <a:spLocks/>
          </p:cNvSpPr>
          <p:nvPr/>
        </p:nvSpPr>
        <p:spPr bwMode="auto">
          <a:xfrm>
            <a:off x="8913137" y="1914405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Freeform 4"/>
          <p:cNvSpPr>
            <a:spLocks/>
          </p:cNvSpPr>
          <p:nvPr/>
        </p:nvSpPr>
        <p:spPr bwMode="auto">
          <a:xfrm>
            <a:off x="8717875" y="1628655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8717875" y="6295905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8717875" y="6411792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op sand"/>
          <p:cNvSpPr>
            <a:spLocks/>
          </p:cNvSpPr>
          <p:nvPr/>
        </p:nvSpPr>
        <p:spPr bwMode="auto">
          <a:xfrm>
            <a:off x="9030612" y="2562105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bottom sand"/>
          <p:cNvSpPr>
            <a:spLocks/>
          </p:cNvSpPr>
          <p:nvPr/>
        </p:nvSpPr>
        <p:spPr bwMode="auto">
          <a:xfrm>
            <a:off x="9017912" y="5237042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straight connector"/>
          <p:cNvSpPr>
            <a:spLocks noChangeArrowheads="1"/>
          </p:cNvSpPr>
          <p:nvPr/>
        </p:nvSpPr>
        <p:spPr bwMode="auto">
          <a:xfrm>
            <a:off x="10184725" y="4034511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button: start timer"/>
          <p:cNvGrpSpPr/>
          <p:nvPr/>
        </p:nvGrpSpPr>
        <p:grpSpPr>
          <a:xfrm>
            <a:off x="8904312" y="365126"/>
            <a:ext cx="2636838" cy="799962"/>
            <a:chOff x="1332706" y="185859"/>
            <a:chExt cx="2636838" cy="799962"/>
          </a:xfrm>
        </p:grpSpPr>
        <p:sp>
          <p:nvSpPr>
            <p:cNvPr id="14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6" name="times up"/>
          <p:cNvGrpSpPr/>
          <p:nvPr/>
        </p:nvGrpSpPr>
        <p:grpSpPr>
          <a:xfrm>
            <a:off x="8904312" y="365126"/>
            <a:ext cx="2636838" cy="799962"/>
            <a:chOff x="4321176" y="185859"/>
            <a:chExt cx="2636838" cy="799962"/>
          </a:xfrm>
        </p:grpSpPr>
        <p:sp>
          <p:nvSpPr>
            <p:cNvPr id="17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pic>
        <p:nvPicPr>
          <p:cNvPr id="7170" name="Picture 2" descr="Картинки по запросу j k rowl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55" y="1993349"/>
            <a:ext cx="7677634" cy="432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35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3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8B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4276" y="204240"/>
            <a:ext cx="6735940" cy="1224136"/>
          </a:xfrm>
          <a:solidFill>
            <a:srgbClr val="6CAC6F"/>
          </a:solidFill>
          <a:ln w="28575">
            <a:noFill/>
            <a:prstDash val="dashDot"/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№</a:t>
            </a:r>
            <a:r>
              <a:rPr lang="en-US" sz="4000" b="1" dirty="0" smtClean="0">
                <a:solidFill>
                  <a:schemeClr val="bg1"/>
                </a:solidFill>
              </a:rPr>
              <a:t>14</a:t>
            </a:r>
            <a:r>
              <a:rPr lang="ru-RU" sz="4000" b="1" dirty="0" smtClean="0">
                <a:solidFill>
                  <a:schemeClr val="bg1"/>
                </a:solidFill>
              </a:rPr>
              <a:t>. </a:t>
            </a:r>
            <a:r>
              <a:rPr lang="en-US" sz="4000" b="1" dirty="0">
                <a:solidFill>
                  <a:schemeClr val="bg1"/>
                </a:solidFill>
              </a:rPr>
              <a:t>What books of English writers do you know?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8716287" y="1627067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reeform 3"/>
          <p:cNvSpPr>
            <a:spLocks/>
          </p:cNvSpPr>
          <p:nvPr/>
        </p:nvSpPr>
        <p:spPr bwMode="auto">
          <a:xfrm>
            <a:off x="8913137" y="1914405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Freeform 4"/>
          <p:cNvSpPr>
            <a:spLocks/>
          </p:cNvSpPr>
          <p:nvPr/>
        </p:nvSpPr>
        <p:spPr bwMode="auto">
          <a:xfrm>
            <a:off x="8717875" y="1628655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8717875" y="6295905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8717875" y="6411792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op sand"/>
          <p:cNvSpPr>
            <a:spLocks/>
          </p:cNvSpPr>
          <p:nvPr/>
        </p:nvSpPr>
        <p:spPr bwMode="auto">
          <a:xfrm>
            <a:off x="9030612" y="2562105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bottom sand"/>
          <p:cNvSpPr>
            <a:spLocks/>
          </p:cNvSpPr>
          <p:nvPr/>
        </p:nvSpPr>
        <p:spPr bwMode="auto">
          <a:xfrm>
            <a:off x="9017912" y="5237042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straight connector"/>
          <p:cNvSpPr>
            <a:spLocks noChangeArrowheads="1"/>
          </p:cNvSpPr>
          <p:nvPr/>
        </p:nvSpPr>
        <p:spPr bwMode="auto">
          <a:xfrm>
            <a:off x="10184725" y="4034511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button: start timer"/>
          <p:cNvGrpSpPr/>
          <p:nvPr/>
        </p:nvGrpSpPr>
        <p:grpSpPr>
          <a:xfrm>
            <a:off x="8904312" y="365126"/>
            <a:ext cx="2636838" cy="799962"/>
            <a:chOff x="1332706" y="185859"/>
            <a:chExt cx="2636838" cy="799962"/>
          </a:xfrm>
        </p:grpSpPr>
        <p:sp>
          <p:nvSpPr>
            <p:cNvPr id="14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6" name="times up"/>
          <p:cNvGrpSpPr/>
          <p:nvPr/>
        </p:nvGrpSpPr>
        <p:grpSpPr>
          <a:xfrm>
            <a:off x="8904312" y="365126"/>
            <a:ext cx="2636838" cy="799962"/>
            <a:chOff x="4321176" y="185859"/>
            <a:chExt cx="2636838" cy="799962"/>
          </a:xfrm>
        </p:grpSpPr>
        <p:sp>
          <p:nvSpPr>
            <p:cNvPr id="17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pic>
        <p:nvPicPr>
          <p:cNvPr id="6148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45" y="1729389"/>
            <a:ext cx="7914587" cy="4527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71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3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800" dirty="0" smtClean="0"/>
              <a:t>Round II</a:t>
            </a:r>
            <a:endParaRPr lang="en-US" sz="8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4399384" cy="2286744"/>
          </a:xfrm>
        </p:spPr>
        <p:txBody>
          <a:bodyPr>
            <a:noAutofit/>
          </a:bodyPr>
          <a:lstStyle/>
          <a:p>
            <a:r>
              <a:rPr lang="en-US" sz="4800" dirty="0" smtClean="0"/>
              <a:t>Do </a:t>
            </a:r>
            <a:r>
              <a:rPr lang="en-US" sz="4800" dirty="0"/>
              <a:t>you know Great Britain</a:t>
            </a:r>
            <a:r>
              <a:rPr lang="en-US" sz="4800" dirty="0" smtClean="0"/>
              <a:t>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08774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448" y="332656"/>
            <a:ext cx="9829800" cy="759618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/>
              <a:t>1. What river does London stand on?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79576" y="1382669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A. The Severn</a:t>
            </a:r>
            <a:endParaRPr lang="ru-RU" sz="2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84032" y="1382669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B. The Trent</a:t>
            </a:r>
            <a:endParaRPr lang="ru-RU" sz="2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56221" y="2681176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C. The Thames</a:t>
            </a:r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84032" y="2677673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D. The Potomac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20033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CAC6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448" y="328065"/>
            <a:ext cx="9829800" cy="759618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/>
              <a:t>3. How old is London?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79576" y="1382669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A. 1000</a:t>
            </a:r>
            <a:endParaRPr lang="ru-RU" sz="2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84032" y="1382669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B. 1974</a:t>
            </a:r>
            <a:endParaRPr lang="ru-RU" sz="2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56221" y="2681176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C. 1500</a:t>
            </a:r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84032" y="2677673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D. 2500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92332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CAC6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800" dirty="0" smtClean="0"/>
              <a:t>Round I</a:t>
            </a:r>
            <a:endParaRPr lang="en-US" sz="8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4399384" cy="2286744"/>
          </a:xfrm>
        </p:spPr>
        <p:txBody>
          <a:bodyPr>
            <a:noAutofit/>
          </a:bodyPr>
          <a:lstStyle/>
          <a:p>
            <a:r>
              <a:rPr lang="en-US" sz="4800" dirty="0" smtClean="0"/>
              <a:t>Do </a:t>
            </a:r>
            <a:r>
              <a:rPr lang="en-US" sz="4800" dirty="0"/>
              <a:t>you know Great Britain</a:t>
            </a:r>
            <a:r>
              <a:rPr lang="en-US" sz="4800" dirty="0" smtClean="0"/>
              <a:t>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6843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448" y="328065"/>
            <a:ext cx="9829800" cy="759618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/>
              <a:t>4. </a:t>
            </a:r>
            <a:r>
              <a:rPr lang="en-US" sz="4400" b="1" dirty="0"/>
              <a:t>What is the largest park in London?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79576" y="1382669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A</a:t>
            </a:r>
            <a:r>
              <a:rPr lang="en-US" sz="2400" b="1" dirty="0"/>
              <a:t>. Green Park</a:t>
            </a:r>
            <a:endParaRPr lang="ru-RU" sz="2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84032" y="1382669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B</a:t>
            </a:r>
            <a:r>
              <a:rPr lang="en-US" sz="2400" b="1" dirty="0"/>
              <a:t>. Hyde Park</a:t>
            </a:r>
            <a:endParaRPr lang="ru-RU" sz="2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56221" y="2681176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C</a:t>
            </a:r>
            <a:r>
              <a:rPr lang="en-US" sz="2400" b="1" dirty="0"/>
              <a:t>. Richmond Park</a:t>
            </a:r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84032" y="2677673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D</a:t>
            </a:r>
            <a:r>
              <a:rPr lang="en-US" sz="2400" b="1" dirty="0"/>
              <a:t>. Regent's Park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96042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CAC6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448" y="477854"/>
            <a:ext cx="9829800" cy="75961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/>
              <a:t>5. Who is the present monarch in Great Britain?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79576" y="1382669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A</a:t>
            </a:r>
            <a:r>
              <a:rPr lang="en-US" sz="2400" b="1" dirty="0"/>
              <a:t>. Prince Charles</a:t>
            </a:r>
            <a:endParaRPr lang="ru-RU" sz="2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84032" y="1382669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B</a:t>
            </a:r>
            <a:r>
              <a:rPr lang="en-US" sz="2400" b="1" dirty="0"/>
              <a:t>. Prince Henry</a:t>
            </a:r>
            <a:endParaRPr lang="ru-RU" sz="2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56221" y="2681176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C</a:t>
            </a:r>
            <a:r>
              <a:rPr lang="en-US" sz="2400" b="1" dirty="0"/>
              <a:t>. Queen Elizabeth I</a:t>
            </a:r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84032" y="2677673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D</a:t>
            </a:r>
            <a:r>
              <a:rPr lang="en-US" sz="2400" b="1" dirty="0"/>
              <a:t>. Queen Elizabeth II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65814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CAC6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448" y="328065"/>
            <a:ext cx="10513168" cy="75961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 smtClean="0"/>
              <a:t>6. How </a:t>
            </a:r>
            <a:r>
              <a:rPr lang="en-US" sz="4400" b="1" dirty="0"/>
              <a:t>many countries does the UK consist of?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79576" y="1382669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A</a:t>
            </a:r>
            <a:r>
              <a:rPr lang="en-US" sz="2400" b="1" dirty="0"/>
              <a:t>. </a:t>
            </a:r>
            <a:r>
              <a:rPr lang="en-US" sz="2400" b="1" dirty="0" smtClean="0"/>
              <a:t>3</a:t>
            </a:r>
            <a:endParaRPr lang="ru-RU" sz="2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84032" y="1382669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B</a:t>
            </a:r>
            <a:r>
              <a:rPr lang="en-US" sz="2400" b="1" dirty="0"/>
              <a:t>. </a:t>
            </a:r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56221" y="2681176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C</a:t>
            </a:r>
            <a:r>
              <a:rPr lang="en-US" sz="2400" b="1" dirty="0"/>
              <a:t>. </a:t>
            </a:r>
            <a:r>
              <a:rPr lang="en-US" sz="2400" b="1" dirty="0" smtClean="0"/>
              <a:t>4</a:t>
            </a:r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84032" y="2677673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D</a:t>
            </a:r>
            <a:r>
              <a:rPr lang="en-US" sz="2400" b="1" dirty="0"/>
              <a:t>. </a:t>
            </a:r>
            <a:r>
              <a:rPr lang="en-US" sz="2400" b="1" dirty="0" smtClean="0"/>
              <a:t>6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85828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CAC6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352" y="477854"/>
            <a:ext cx="11449272" cy="75961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/>
              <a:t>8. Choose the famous place where every person can speak on any theme.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79576" y="1382669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A</a:t>
            </a:r>
            <a:r>
              <a:rPr lang="en-US" sz="2400" b="1" dirty="0"/>
              <a:t>. Hyde Park</a:t>
            </a:r>
            <a:endParaRPr lang="ru-RU" sz="2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84032" y="1382669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B</a:t>
            </a:r>
            <a:r>
              <a:rPr lang="en-US" sz="2400" b="1" dirty="0"/>
              <a:t>. Trafalgar Square</a:t>
            </a:r>
            <a:endParaRPr lang="ru-RU" sz="2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56221" y="2681176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C</a:t>
            </a:r>
            <a:r>
              <a:rPr lang="en-US" sz="2400" b="1" dirty="0"/>
              <a:t>. Piccadilly Circus</a:t>
            </a:r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84032" y="2677673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D</a:t>
            </a:r>
            <a:r>
              <a:rPr lang="en-US" sz="2400" b="1" dirty="0"/>
              <a:t>. the National Gallery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9454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CAC6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352" y="477854"/>
            <a:ext cx="11449272" cy="75961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/>
              <a:t>What building is situated in the </a:t>
            </a:r>
            <a:r>
              <a:rPr lang="en-US" sz="4400" b="1" dirty="0" err="1"/>
              <a:t>centre</a:t>
            </a:r>
            <a:r>
              <a:rPr lang="en-US" sz="4400" b="1" dirty="0"/>
              <a:t> of Trafalgar Square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79576" y="1382669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A</a:t>
            </a:r>
            <a:r>
              <a:rPr lang="en-US" sz="2400" b="1" dirty="0"/>
              <a:t>. the National Gallery</a:t>
            </a:r>
            <a:endParaRPr lang="ru-RU" sz="2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84032" y="1382669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B</a:t>
            </a:r>
            <a:r>
              <a:rPr lang="en-US" sz="2400" b="1" dirty="0"/>
              <a:t>. Buckingham Palace</a:t>
            </a:r>
            <a:endParaRPr lang="ru-RU" sz="2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56221" y="2681176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C</a:t>
            </a:r>
            <a:r>
              <a:rPr lang="en-US" sz="2400" b="1" dirty="0"/>
              <a:t>. Trajan's Column</a:t>
            </a:r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84032" y="2677673"/>
            <a:ext cx="3312368" cy="10081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D</a:t>
            </a:r>
            <a:r>
              <a:rPr lang="en-US" sz="2400" b="1" dirty="0"/>
              <a:t>. Nelson Column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12782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CAC6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800" dirty="0" smtClean="0"/>
              <a:t>Round III</a:t>
            </a:r>
            <a:endParaRPr lang="en-US" sz="8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4399384" cy="2286744"/>
          </a:xfrm>
        </p:spPr>
        <p:txBody>
          <a:bodyPr>
            <a:noAutofit/>
          </a:bodyPr>
          <a:lstStyle/>
          <a:p>
            <a:r>
              <a:rPr lang="en-US" sz="7200" dirty="0"/>
              <a:t>Alphabet</a:t>
            </a:r>
          </a:p>
        </p:txBody>
      </p:sp>
    </p:spTree>
    <p:extLst>
      <p:ext uri="{BB962C8B-B14F-4D97-AF65-F5344CB8AC3E}">
        <p14:creationId xmlns:p14="http://schemas.microsoft.com/office/powerpoint/2010/main" val="296814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8904312" y="1628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Freeform 3"/>
          <p:cNvSpPr>
            <a:spLocks/>
          </p:cNvSpPr>
          <p:nvPr/>
        </p:nvSpPr>
        <p:spPr bwMode="auto">
          <a:xfrm>
            <a:off x="9101162" y="1916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reeform 4"/>
          <p:cNvSpPr>
            <a:spLocks/>
          </p:cNvSpPr>
          <p:nvPr/>
        </p:nvSpPr>
        <p:spPr bwMode="auto">
          <a:xfrm>
            <a:off x="8905900" y="1630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8905900" y="6297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8905900" y="6413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op sand"/>
          <p:cNvSpPr>
            <a:spLocks/>
          </p:cNvSpPr>
          <p:nvPr/>
        </p:nvSpPr>
        <p:spPr bwMode="auto">
          <a:xfrm>
            <a:off x="9218637" y="2563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bottom sand"/>
          <p:cNvSpPr>
            <a:spLocks/>
          </p:cNvSpPr>
          <p:nvPr/>
        </p:nvSpPr>
        <p:spPr bwMode="auto">
          <a:xfrm>
            <a:off x="9205937" y="5238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straight connector"/>
          <p:cNvSpPr>
            <a:spLocks noChangeArrowheads="1"/>
          </p:cNvSpPr>
          <p:nvPr/>
        </p:nvSpPr>
        <p:spPr bwMode="auto">
          <a:xfrm>
            <a:off x="10372750" y="4036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2" name="button: start timer"/>
          <p:cNvGrpSpPr/>
          <p:nvPr/>
        </p:nvGrpSpPr>
        <p:grpSpPr>
          <a:xfrm>
            <a:off x="9092337" y="366859"/>
            <a:ext cx="2636838" cy="799962"/>
            <a:chOff x="1332706" y="185859"/>
            <a:chExt cx="2636838" cy="799962"/>
          </a:xfrm>
        </p:grpSpPr>
        <p:sp>
          <p:nvSpPr>
            <p:cNvPr id="13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5" name="times up"/>
          <p:cNvGrpSpPr/>
          <p:nvPr/>
        </p:nvGrpSpPr>
        <p:grpSpPr>
          <a:xfrm>
            <a:off x="9092337" y="366859"/>
            <a:ext cx="2636838" cy="799962"/>
            <a:chOff x="4321176" y="185859"/>
            <a:chExt cx="2636838" cy="799962"/>
          </a:xfrm>
        </p:grpSpPr>
        <p:sp>
          <p:nvSpPr>
            <p:cNvPr id="16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97F8153-8496-4443-A258-B4728722B5C5}"/>
              </a:ext>
            </a:extLst>
          </p:cNvPr>
          <p:cNvSpPr txBox="1"/>
          <p:nvPr/>
        </p:nvSpPr>
        <p:spPr>
          <a:xfrm>
            <a:off x="5735960" y="187099"/>
            <a:ext cx="285687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TIME LIMIT: </a:t>
            </a:r>
          </a:p>
          <a:p>
            <a:pPr algn="ctr"/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2 minutes</a:t>
            </a:r>
          </a:p>
        </p:txBody>
      </p:sp>
      <p:pic>
        <p:nvPicPr>
          <p:cNvPr id="18434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8" b="7471"/>
          <a:stretch/>
        </p:blipFill>
        <p:spPr bwMode="auto">
          <a:xfrm>
            <a:off x="695400" y="187099"/>
            <a:ext cx="4360773" cy="397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33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2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1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2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1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800" dirty="0" smtClean="0"/>
              <a:t>Round I</a:t>
            </a:r>
            <a:r>
              <a:rPr lang="en-US" sz="8800" dirty="0"/>
              <a:t>V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6271592" cy="2286744"/>
          </a:xfrm>
        </p:spPr>
        <p:txBody>
          <a:bodyPr>
            <a:noAutofit/>
          </a:bodyPr>
          <a:lstStyle/>
          <a:p>
            <a:r>
              <a:rPr lang="en-US" sz="7200" dirty="0"/>
              <a:t>Rhyme-time</a:t>
            </a:r>
          </a:p>
        </p:txBody>
      </p:sp>
    </p:spTree>
    <p:extLst>
      <p:ext uri="{BB962C8B-B14F-4D97-AF65-F5344CB8AC3E}">
        <p14:creationId xmlns:p14="http://schemas.microsoft.com/office/powerpoint/2010/main" val="157140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59696" y="33282"/>
            <a:ext cx="1584176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Bebas Neue" panose="020B0606020202050201" pitchFamily="34" charset="0"/>
              </a:rPr>
              <a:t>Cat</a:t>
            </a:r>
            <a:endParaRPr lang="en-US" sz="3600" dirty="0" smtClean="0">
              <a:latin typeface="Bebas Neue" panose="020B0606020202050201" pitchFamily="34" charset="0"/>
            </a:endParaRPr>
          </a:p>
          <a:p>
            <a:r>
              <a:rPr lang="en-US" sz="3600" b="1" dirty="0" smtClean="0">
                <a:latin typeface="Bebas Neue" panose="020B0606020202050201" pitchFamily="34" charset="0"/>
              </a:rPr>
              <a:t>Plate</a:t>
            </a:r>
            <a:endParaRPr lang="en-US" sz="3600" dirty="0" smtClean="0">
              <a:latin typeface="Bebas Neue" panose="020B0606020202050201" pitchFamily="34" charset="0"/>
            </a:endParaRPr>
          </a:p>
          <a:p>
            <a:r>
              <a:rPr lang="en-US" sz="3600" b="1" dirty="0" smtClean="0">
                <a:latin typeface="Bebas Neue" panose="020B0606020202050201" pitchFamily="34" charset="0"/>
              </a:rPr>
              <a:t>Car</a:t>
            </a:r>
          </a:p>
          <a:p>
            <a:r>
              <a:rPr lang="en-US" sz="3600" b="1" dirty="0" smtClean="0">
                <a:latin typeface="Bebas Neue" panose="020B0606020202050201" pitchFamily="34" charset="0"/>
              </a:rPr>
              <a:t>Floor</a:t>
            </a:r>
          </a:p>
          <a:p>
            <a:r>
              <a:rPr lang="en-US" sz="3600" b="1" dirty="0" smtClean="0">
                <a:latin typeface="Bebas Neue" panose="020B0606020202050201" pitchFamily="34" charset="0"/>
              </a:rPr>
              <a:t>Book</a:t>
            </a:r>
          </a:p>
          <a:p>
            <a:r>
              <a:rPr lang="en-US" sz="3600" b="1" dirty="0" smtClean="0">
                <a:latin typeface="Bebas Neue" panose="020B0606020202050201" pitchFamily="34" charset="0"/>
              </a:rPr>
              <a:t>Lamp</a:t>
            </a:r>
          </a:p>
          <a:p>
            <a:r>
              <a:rPr lang="en-US" sz="3600" b="1" dirty="0" smtClean="0">
                <a:latin typeface="Bebas Neue" panose="020B0606020202050201" pitchFamily="34" charset="0"/>
              </a:rPr>
              <a:t>House</a:t>
            </a:r>
          </a:p>
          <a:p>
            <a:r>
              <a:rPr lang="de-DE" sz="3600" b="1" dirty="0" smtClean="0">
                <a:latin typeface="Bebas Neue" panose="020B0606020202050201" pitchFamily="34" charset="0"/>
              </a:rPr>
              <a:t>Pen</a:t>
            </a:r>
          </a:p>
          <a:p>
            <a:r>
              <a:rPr lang="de-DE" sz="3600" b="1" dirty="0">
                <a:latin typeface="Bebas Neue" panose="020B0606020202050201" pitchFamily="34" charset="0"/>
              </a:rPr>
              <a:t>Bag</a:t>
            </a:r>
            <a:endParaRPr lang="ru-RU" sz="3600" dirty="0"/>
          </a:p>
          <a:p>
            <a:r>
              <a:rPr lang="en-US" sz="3600" b="1" dirty="0">
                <a:latin typeface="Bebas Neue" panose="020B0606020202050201" pitchFamily="34" charset="0"/>
              </a:rPr>
              <a:t>Light </a:t>
            </a:r>
          </a:p>
          <a:p>
            <a:r>
              <a:rPr lang="en-US" sz="3600" b="1" dirty="0">
                <a:latin typeface="Bebas Neue" panose="020B0606020202050201" pitchFamily="34" charset="0"/>
              </a:rPr>
              <a:t>Day</a:t>
            </a:r>
          </a:p>
          <a:p>
            <a:r>
              <a:rPr lang="en-US" sz="3600" b="1" dirty="0">
                <a:latin typeface="Bebas Neue" panose="020B0606020202050201" pitchFamily="34" charset="0"/>
              </a:rPr>
              <a:t>Tree</a:t>
            </a:r>
          </a:p>
          <a:p>
            <a:endParaRPr lang="de-DE" sz="3600" b="1" dirty="0" smtClean="0">
              <a:latin typeface="Bebas Neue" panose="020B0606020202050201" pitchFamily="34" charset="0"/>
            </a:endParaRPr>
          </a:p>
          <a:p>
            <a:endParaRPr lang="en-US" sz="3600" b="1" dirty="0">
              <a:latin typeface="Bebas Neue" panose="020B0606020202050201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24192" y="33282"/>
            <a:ext cx="295232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 smtClean="0">
                <a:latin typeface="Bebas Neue" panose="020B0606020202050201" pitchFamily="34" charset="0"/>
              </a:rPr>
              <a:t>flag</a:t>
            </a:r>
            <a:endParaRPr lang="en-US" sz="3600" dirty="0" smtClean="0">
              <a:latin typeface="Bebas Neue" panose="020B0606020202050201" pitchFamily="34" charset="0"/>
            </a:endParaRPr>
          </a:p>
          <a:p>
            <a:r>
              <a:rPr lang="en-US" sz="3600" dirty="0" smtClean="0">
                <a:latin typeface="Bebas Neue" panose="020B0606020202050201" pitchFamily="34" charset="0"/>
              </a:rPr>
              <a:t>Door</a:t>
            </a:r>
          </a:p>
          <a:p>
            <a:r>
              <a:rPr lang="en-US" sz="3600" dirty="0" smtClean="0">
                <a:latin typeface="Bebas Neue" panose="020B0606020202050201" pitchFamily="34" charset="0"/>
              </a:rPr>
              <a:t>mouse</a:t>
            </a:r>
          </a:p>
          <a:p>
            <a:r>
              <a:rPr lang="en-US" sz="3600" dirty="0" smtClean="0">
                <a:latin typeface="Bebas Neue" panose="020B0606020202050201" pitchFamily="34" charset="0"/>
              </a:rPr>
              <a:t>fat</a:t>
            </a:r>
            <a:endParaRPr lang="ru-RU" sz="3600" dirty="0"/>
          </a:p>
          <a:p>
            <a:r>
              <a:rPr lang="en-US" sz="3600" dirty="0" smtClean="0">
                <a:latin typeface="Bebas Neue" panose="020B0606020202050201" pitchFamily="34" charset="0"/>
              </a:rPr>
              <a:t>Far</a:t>
            </a:r>
          </a:p>
          <a:p>
            <a:r>
              <a:rPr lang="en-US" sz="3600" dirty="0" smtClean="0">
                <a:latin typeface="Bebas Neue" panose="020B0606020202050201" pitchFamily="34" charset="0"/>
              </a:rPr>
              <a:t>Three</a:t>
            </a:r>
          </a:p>
          <a:p>
            <a:r>
              <a:rPr lang="en-US" sz="3600" dirty="0" smtClean="0">
                <a:latin typeface="Bebas Neue" panose="020B0606020202050201" pitchFamily="34" charset="0"/>
              </a:rPr>
              <a:t>pay</a:t>
            </a:r>
            <a:endParaRPr lang="ru-RU" sz="3600" dirty="0"/>
          </a:p>
          <a:p>
            <a:r>
              <a:rPr lang="en-US" sz="3600" dirty="0" smtClean="0">
                <a:latin typeface="Bebas Neue" panose="020B0606020202050201" pitchFamily="34" charset="0"/>
              </a:rPr>
              <a:t>took</a:t>
            </a:r>
            <a:endParaRPr lang="ru-RU" sz="3600" dirty="0"/>
          </a:p>
          <a:p>
            <a:r>
              <a:rPr lang="en-US" sz="3600" dirty="0">
                <a:latin typeface="Bebas Neue" panose="020B0606020202050201" pitchFamily="34" charset="0"/>
              </a:rPr>
              <a:t>camp</a:t>
            </a:r>
            <a:endParaRPr lang="ru-RU" sz="3600" dirty="0"/>
          </a:p>
          <a:p>
            <a:r>
              <a:rPr lang="de-DE" sz="3600" dirty="0" err="1" smtClean="0">
                <a:latin typeface="Bebas Neue" panose="020B0606020202050201" pitchFamily="34" charset="0"/>
              </a:rPr>
              <a:t>Men</a:t>
            </a:r>
            <a:endParaRPr lang="de-DE" sz="3600" dirty="0" smtClean="0">
              <a:latin typeface="Bebas Neue" panose="020B0606020202050201" pitchFamily="34" charset="0"/>
            </a:endParaRPr>
          </a:p>
          <a:p>
            <a:r>
              <a:rPr lang="en-US" sz="3600" dirty="0" smtClean="0">
                <a:latin typeface="Bebas Neue" panose="020B0606020202050201" pitchFamily="34" charset="0"/>
              </a:rPr>
              <a:t>gate</a:t>
            </a:r>
            <a:endParaRPr lang="ru-RU" sz="3600" dirty="0"/>
          </a:p>
          <a:p>
            <a:r>
              <a:rPr lang="en-US" sz="3600" dirty="0" smtClean="0">
                <a:latin typeface="Bebas Neue" panose="020B0606020202050201" pitchFamily="34" charset="0"/>
              </a:rPr>
              <a:t>night</a:t>
            </a:r>
            <a:endParaRPr lang="ru-RU" sz="3600" dirty="0"/>
          </a:p>
        </p:txBody>
      </p:sp>
      <p:sp>
        <p:nvSpPr>
          <p:cNvPr id="8" name="Полилиния 7"/>
          <p:cNvSpPr/>
          <p:nvPr/>
        </p:nvSpPr>
        <p:spPr>
          <a:xfrm>
            <a:off x="4106779" y="234988"/>
            <a:ext cx="3753853" cy="1827483"/>
          </a:xfrm>
          <a:custGeom>
            <a:avLst/>
            <a:gdLst>
              <a:gd name="connsiteX0" fmla="*/ 0 w 3753853"/>
              <a:gd name="connsiteY0" fmla="*/ 85854 h 1827483"/>
              <a:gd name="connsiteX1" fmla="*/ 80210 w 3753853"/>
              <a:gd name="connsiteY1" fmla="*/ 69812 h 1827483"/>
              <a:gd name="connsiteX2" fmla="*/ 192505 w 3753853"/>
              <a:gd name="connsiteY2" fmla="*/ 53770 h 1827483"/>
              <a:gd name="connsiteX3" fmla="*/ 240632 w 3753853"/>
              <a:gd name="connsiteY3" fmla="*/ 37728 h 1827483"/>
              <a:gd name="connsiteX4" fmla="*/ 304800 w 3753853"/>
              <a:gd name="connsiteY4" fmla="*/ 21686 h 1827483"/>
              <a:gd name="connsiteX5" fmla="*/ 1171074 w 3753853"/>
              <a:gd name="connsiteY5" fmla="*/ 53770 h 1827483"/>
              <a:gd name="connsiteX6" fmla="*/ 1251284 w 3753853"/>
              <a:gd name="connsiteY6" fmla="*/ 85854 h 1827483"/>
              <a:gd name="connsiteX7" fmla="*/ 1395663 w 3753853"/>
              <a:gd name="connsiteY7" fmla="*/ 150023 h 1827483"/>
              <a:gd name="connsiteX8" fmla="*/ 1475874 w 3753853"/>
              <a:gd name="connsiteY8" fmla="*/ 214191 h 1827483"/>
              <a:gd name="connsiteX9" fmla="*/ 1524000 w 3753853"/>
              <a:gd name="connsiteY9" fmla="*/ 230233 h 1827483"/>
              <a:gd name="connsiteX10" fmla="*/ 1652337 w 3753853"/>
              <a:gd name="connsiteY10" fmla="*/ 310444 h 1827483"/>
              <a:gd name="connsiteX11" fmla="*/ 1764632 w 3753853"/>
              <a:gd name="connsiteY11" fmla="*/ 406696 h 1827483"/>
              <a:gd name="connsiteX12" fmla="*/ 1812758 w 3753853"/>
              <a:gd name="connsiteY12" fmla="*/ 438780 h 1827483"/>
              <a:gd name="connsiteX13" fmla="*/ 1892968 w 3753853"/>
              <a:gd name="connsiteY13" fmla="*/ 502949 h 1827483"/>
              <a:gd name="connsiteX14" fmla="*/ 1925053 w 3753853"/>
              <a:gd name="connsiteY14" fmla="*/ 551075 h 1827483"/>
              <a:gd name="connsiteX15" fmla="*/ 2005263 w 3753853"/>
              <a:gd name="connsiteY15" fmla="*/ 631286 h 1827483"/>
              <a:gd name="connsiteX16" fmla="*/ 2053389 w 3753853"/>
              <a:gd name="connsiteY16" fmla="*/ 695454 h 1827483"/>
              <a:gd name="connsiteX17" fmla="*/ 2117558 w 3753853"/>
              <a:gd name="connsiteY17" fmla="*/ 775665 h 1827483"/>
              <a:gd name="connsiteX18" fmla="*/ 2165684 w 3753853"/>
              <a:gd name="connsiteY18" fmla="*/ 871917 h 1827483"/>
              <a:gd name="connsiteX19" fmla="*/ 2229853 w 3753853"/>
              <a:gd name="connsiteY19" fmla="*/ 968170 h 1827483"/>
              <a:gd name="connsiteX20" fmla="*/ 2294021 w 3753853"/>
              <a:gd name="connsiteY20" fmla="*/ 1080465 h 1827483"/>
              <a:gd name="connsiteX21" fmla="*/ 2374232 w 3753853"/>
              <a:gd name="connsiteY21" fmla="*/ 1160675 h 1827483"/>
              <a:gd name="connsiteX22" fmla="*/ 2422358 w 3753853"/>
              <a:gd name="connsiteY22" fmla="*/ 1240886 h 1827483"/>
              <a:gd name="connsiteX23" fmla="*/ 2518610 w 3753853"/>
              <a:gd name="connsiteY23" fmla="*/ 1337138 h 1827483"/>
              <a:gd name="connsiteX24" fmla="*/ 2550695 w 3753853"/>
              <a:gd name="connsiteY24" fmla="*/ 1369223 h 1827483"/>
              <a:gd name="connsiteX25" fmla="*/ 2614863 w 3753853"/>
              <a:gd name="connsiteY25" fmla="*/ 1433391 h 1827483"/>
              <a:gd name="connsiteX26" fmla="*/ 2630905 w 3753853"/>
              <a:gd name="connsiteY26" fmla="*/ 1481517 h 1827483"/>
              <a:gd name="connsiteX27" fmla="*/ 2759242 w 3753853"/>
              <a:gd name="connsiteY27" fmla="*/ 1545686 h 1827483"/>
              <a:gd name="connsiteX28" fmla="*/ 2903621 w 3753853"/>
              <a:gd name="connsiteY28" fmla="*/ 1657980 h 1827483"/>
              <a:gd name="connsiteX29" fmla="*/ 2951747 w 3753853"/>
              <a:gd name="connsiteY29" fmla="*/ 1674023 h 1827483"/>
              <a:gd name="connsiteX30" fmla="*/ 2983832 w 3753853"/>
              <a:gd name="connsiteY30" fmla="*/ 1706107 h 1827483"/>
              <a:gd name="connsiteX31" fmla="*/ 3144253 w 3753853"/>
              <a:gd name="connsiteY31" fmla="*/ 1754233 h 1827483"/>
              <a:gd name="connsiteX32" fmla="*/ 3256547 w 3753853"/>
              <a:gd name="connsiteY32" fmla="*/ 1786317 h 1827483"/>
              <a:gd name="connsiteX33" fmla="*/ 3433010 w 3753853"/>
              <a:gd name="connsiteY33" fmla="*/ 1802359 h 1827483"/>
              <a:gd name="connsiteX34" fmla="*/ 3753853 w 3753853"/>
              <a:gd name="connsiteY34" fmla="*/ 1818401 h 1827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753853" h="1827483">
                <a:moveTo>
                  <a:pt x="0" y="85854"/>
                </a:moveTo>
                <a:cubicBezTo>
                  <a:pt x="26737" y="80507"/>
                  <a:pt x="53315" y="74295"/>
                  <a:pt x="80210" y="69812"/>
                </a:cubicBezTo>
                <a:cubicBezTo>
                  <a:pt x="117507" y="63596"/>
                  <a:pt x="155428" y="61185"/>
                  <a:pt x="192505" y="53770"/>
                </a:cubicBezTo>
                <a:cubicBezTo>
                  <a:pt x="209087" y="50454"/>
                  <a:pt x="224373" y="42374"/>
                  <a:pt x="240632" y="37728"/>
                </a:cubicBezTo>
                <a:cubicBezTo>
                  <a:pt x="261831" y="31671"/>
                  <a:pt x="283411" y="27033"/>
                  <a:pt x="304800" y="21686"/>
                </a:cubicBezTo>
                <a:cubicBezTo>
                  <a:pt x="559399" y="26678"/>
                  <a:pt x="900161" y="-47822"/>
                  <a:pt x="1171074" y="53770"/>
                </a:cubicBezTo>
                <a:cubicBezTo>
                  <a:pt x="1198037" y="63881"/>
                  <a:pt x="1224547" y="75159"/>
                  <a:pt x="1251284" y="85854"/>
                </a:cubicBezTo>
                <a:cubicBezTo>
                  <a:pt x="1343095" y="177665"/>
                  <a:pt x="1247375" y="100593"/>
                  <a:pt x="1395663" y="150023"/>
                </a:cubicBezTo>
                <a:cubicBezTo>
                  <a:pt x="1467900" y="174102"/>
                  <a:pt x="1421114" y="181335"/>
                  <a:pt x="1475874" y="214191"/>
                </a:cubicBezTo>
                <a:cubicBezTo>
                  <a:pt x="1490374" y="222891"/>
                  <a:pt x="1507958" y="224886"/>
                  <a:pt x="1524000" y="230233"/>
                </a:cubicBezTo>
                <a:cubicBezTo>
                  <a:pt x="1667906" y="374139"/>
                  <a:pt x="1512066" y="240308"/>
                  <a:pt x="1652337" y="310444"/>
                </a:cubicBezTo>
                <a:cubicBezTo>
                  <a:pt x="1712413" y="340482"/>
                  <a:pt x="1716472" y="366563"/>
                  <a:pt x="1764632" y="406696"/>
                </a:cubicBezTo>
                <a:cubicBezTo>
                  <a:pt x="1779443" y="419039"/>
                  <a:pt x="1796716" y="428085"/>
                  <a:pt x="1812758" y="438780"/>
                </a:cubicBezTo>
                <a:cubicBezTo>
                  <a:pt x="1904703" y="576700"/>
                  <a:pt x="1782277" y="414397"/>
                  <a:pt x="1892968" y="502949"/>
                </a:cubicBezTo>
                <a:cubicBezTo>
                  <a:pt x="1908023" y="514993"/>
                  <a:pt x="1912357" y="536565"/>
                  <a:pt x="1925053" y="551075"/>
                </a:cubicBezTo>
                <a:cubicBezTo>
                  <a:pt x="1949952" y="579531"/>
                  <a:pt x="1982576" y="601037"/>
                  <a:pt x="2005263" y="631286"/>
                </a:cubicBezTo>
                <a:cubicBezTo>
                  <a:pt x="2021305" y="652675"/>
                  <a:pt x="2036272" y="674914"/>
                  <a:pt x="2053389" y="695454"/>
                </a:cubicBezTo>
                <a:cubicBezTo>
                  <a:pt x="2090695" y="740221"/>
                  <a:pt x="2087808" y="716165"/>
                  <a:pt x="2117558" y="775665"/>
                </a:cubicBezTo>
                <a:cubicBezTo>
                  <a:pt x="2183972" y="908494"/>
                  <a:pt x="2073739" y="733999"/>
                  <a:pt x="2165684" y="871917"/>
                </a:cubicBezTo>
                <a:cubicBezTo>
                  <a:pt x="2200096" y="975155"/>
                  <a:pt x="2154748" y="863025"/>
                  <a:pt x="2229853" y="968170"/>
                </a:cubicBezTo>
                <a:cubicBezTo>
                  <a:pt x="2287416" y="1048757"/>
                  <a:pt x="2235082" y="1013106"/>
                  <a:pt x="2294021" y="1080465"/>
                </a:cubicBezTo>
                <a:cubicBezTo>
                  <a:pt x="2318920" y="1108921"/>
                  <a:pt x="2354778" y="1128252"/>
                  <a:pt x="2374232" y="1160675"/>
                </a:cubicBezTo>
                <a:cubicBezTo>
                  <a:pt x="2390274" y="1187412"/>
                  <a:pt x="2402614" y="1216754"/>
                  <a:pt x="2422358" y="1240886"/>
                </a:cubicBezTo>
                <a:cubicBezTo>
                  <a:pt x="2451090" y="1276003"/>
                  <a:pt x="2486526" y="1305054"/>
                  <a:pt x="2518610" y="1337138"/>
                </a:cubicBezTo>
                <a:lnTo>
                  <a:pt x="2550695" y="1369223"/>
                </a:lnTo>
                <a:cubicBezTo>
                  <a:pt x="2593474" y="1497559"/>
                  <a:pt x="2529306" y="1347834"/>
                  <a:pt x="2614863" y="1433391"/>
                </a:cubicBezTo>
                <a:cubicBezTo>
                  <a:pt x="2626820" y="1445348"/>
                  <a:pt x="2620341" y="1468313"/>
                  <a:pt x="2630905" y="1481517"/>
                </a:cubicBezTo>
                <a:cubicBezTo>
                  <a:pt x="2653519" y="1509784"/>
                  <a:pt x="2735022" y="1535998"/>
                  <a:pt x="2759242" y="1545686"/>
                </a:cubicBezTo>
                <a:cubicBezTo>
                  <a:pt x="2800768" y="1587212"/>
                  <a:pt x="2846053" y="1638790"/>
                  <a:pt x="2903621" y="1657980"/>
                </a:cubicBezTo>
                <a:lnTo>
                  <a:pt x="2951747" y="1674023"/>
                </a:lnTo>
                <a:cubicBezTo>
                  <a:pt x="2962442" y="1684718"/>
                  <a:pt x="2970304" y="1699343"/>
                  <a:pt x="2983832" y="1706107"/>
                </a:cubicBezTo>
                <a:cubicBezTo>
                  <a:pt x="3034665" y="1731523"/>
                  <a:pt x="3090520" y="1738881"/>
                  <a:pt x="3144253" y="1754233"/>
                </a:cubicBezTo>
                <a:cubicBezTo>
                  <a:pt x="3187558" y="1766606"/>
                  <a:pt x="3209531" y="1780048"/>
                  <a:pt x="3256547" y="1786317"/>
                </a:cubicBezTo>
                <a:cubicBezTo>
                  <a:pt x="3315092" y="1794123"/>
                  <a:pt x="3374189" y="1797012"/>
                  <a:pt x="3433010" y="1802359"/>
                </a:cubicBezTo>
                <a:cubicBezTo>
                  <a:pt x="3567378" y="1847147"/>
                  <a:pt x="3464227" y="1818401"/>
                  <a:pt x="3753853" y="181840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4395537" y="882316"/>
            <a:ext cx="3481137" cy="5041088"/>
          </a:xfrm>
          <a:custGeom>
            <a:avLst/>
            <a:gdLst>
              <a:gd name="connsiteX0" fmla="*/ 0 w 3481137"/>
              <a:gd name="connsiteY0" fmla="*/ 0 h 5041088"/>
              <a:gd name="connsiteX1" fmla="*/ 160421 w 3481137"/>
              <a:gd name="connsiteY1" fmla="*/ 16042 h 5041088"/>
              <a:gd name="connsiteX2" fmla="*/ 208547 w 3481137"/>
              <a:gd name="connsiteY2" fmla="*/ 48126 h 5041088"/>
              <a:gd name="connsiteX3" fmla="*/ 272716 w 3481137"/>
              <a:gd name="connsiteY3" fmla="*/ 64168 h 5041088"/>
              <a:gd name="connsiteX4" fmla="*/ 320842 w 3481137"/>
              <a:gd name="connsiteY4" fmla="*/ 96252 h 5041088"/>
              <a:gd name="connsiteX5" fmla="*/ 385010 w 3481137"/>
              <a:gd name="connsiteY5" fmla="*/ 112295 h 5041088"/>
              <a:gd name="connsiteX6" fmla="*/ 433137 w 3481137"/>
              <a:gd name="connsiteY6" fmla="*/ 128337 h 5041088"/>
              <a:gd name="connsiteX7" fmla="*/ 577516 w 3481137"/>
              <a:gd name="connsiteY7" fmla="*/ 192505 h 5041088"/>
              <a:gd name="connsiteX8" fmla="*/ 689810 w 3481137"/>
              <a:gd name="connsiteY8" fmla="*/ 240631 h 5041088"/>
              <a:gd name="connsiteX9" fmla="*/ 834189 w 3481137"/>
              <a:gd name="connsiteY9" fmla="*/ 320842 h 5041088"/>
              <a:gd name="connsiteX10" fmla="*/ 962526 w 3481137"/>
              <a:gd name="connsiteY10" fmla="*/ 417095 h 5041088"/>
              <a:gd name="connsiteX11" fmla="*/ 1058779 w 3481137"/>
              <a:gd name="connsiteY11" fmla="*/ 497305 h 5041088"/>
              <a:gd name="connsiteX12" fmla="*/ 1106905 w 3481137"/>
              <a:gd name="connsiteY12" fmla="*/ 561473 h 5041088"/>
              <a:gd name="connsiteX13" fmla="*/ 1171074 w 3481137"/>
              <a:gd name="connsiteY13" fmla="*/ 593558 h 5041088"/>
              <a:gd name="connsiteX14" fmla="*/ 1219200 w 3481137"/>
              <a:gd name="connsiteY14" fmla="*/ 625642 h 5041088"/>
              <a:gd name="connsiteX15" fmla="*/ 1315452 w 3481137"/>
              <a:gd name="connsiteY15" fmla="*/ 737937 h 5041088"/>
              <a:gd name="connsiteX16" fmla="*/ 1347537 w 3481137"/>
              <a:gd name="connsiteY16" fmla="*/ 770021 h 5041088"/>
              <a:gd name="connsiteX17" fmla="*/ 1427747 w 3481137"/>
              <a:gd name="connsiteY17" fmla="*/ 898358 h 5041088"/>
              <a:gd name="connsiteX18" fmla="*/ 1491916 w 3481137"/>
              <a:gd name="connsiteY18" fmla="*/ 994610 h 5041088"/>
              <a:gd name="connsiteX19" fmla="*/ 1524000 w 3481137"/>
              <a:gd name="connsiteY19" fmla="*/ 1042737 h 5041088"/>
              <a:gd name="connsiteX20" fmla="*/ 1540042 w 3481137"/>
              <a:gd name="connsiteY20" fmla="*/ 1106905 h 5041088"/>
              <a:gd name="connsiteX21" fmla="*/ 1604210 w 3481137"/>
              <a:gd name="connsiteY21" fmla="*/ 1203158 h 5041088"/>
              <a:gd name="connsiteX22" fmla="*/ 1684421 w 3481137"/>
              <a:gd name="connsiteY22" fmla="*/ 1331495 h 5041088"/>
              <a:gd name="connsiteX23" fmla="*/ 1716505 w 3481137"/>
              <a:gd name="connsiteY23" fmla="*/ 1427747 h 5041088"/>
              <a:gd name="connsiteX24" fmla="*/ 1732547 w 3481137"/>
              <a:gd name="connsiteY24" fmla="*/ 1475873 h 5041088"/>
              <a:gd name="connsiteX25" fmla="*/ 1748589 w 3481137"/>
              <a:gd name="connsiteY25" fmla="*/ 1540042 h 5041088"/>
              <a:gd name="connsiteX26" fmla="*/ 1796716 w 3481137"/>
              <a:gd name="connsiteY26" fmla="*/ 1604210 h 5041088"/>
              <a:gd name="connsiteX27" fmla="*/ 1828800 w 3481137"/>
              <a:gd name="connsiteY27" fmla="*/ 1700463 h 5041088"/>
              <a:gd name="connsiteX28" fmla="*/ 1860884 w 3481137"/>
              <a:gd name="connsiteY28" fmla="*/ 1828800 h 5041088"/>
              <a:gd name="connsiteX29" fmla="*/ 1909010 w 3481137"/>
              <a:gd name="connsiteY29" fmla="*/ 1876926 h 5041088"/>
              <a:gd name="connsiteX30" fmla="*/ 1925052 w 3481137"/>
              <a:gd name="connsiteY30" fmla="*/ 1941095 h 5041088"/>
              <a:gd name="connsiteX31" fmla="*/ 1957137 w 3481137"/>
              <a:gd name="connsiteY31" fmla="*/ 2037347 h 5041088"/>
              <a:gd name="connsiteX32" fmla="*/ 2005263 w 3481137"/>
              <a:gd name="connsiteY32" fmla="*/ 2213810 h 5041088"/>
              <a:gd name="connsiteX33" fmla="*/ 2053389 w 3481137"/>
              <a:gd name="connsiteY33" fmla="*/ 2342147 h 5041088"/>
              <a:gd name="connsiteX34" fmla="*/ 2085474 w 3481137"/>
              <a:gd name="connsiteY34" fmla="*/ 2454442 h 5041088"/>
              <a:gd name="connsiteX35" fmla="*/ 2133600 w 3481137"/>
              <a:gd name="connsiteY35" fmla="*/ 2598821 h 5041088"/>
              <a:gd name="connsiteX36" fmla="*/ 2181726 w 3481137"/>
              <a:gd name="connsiteY36" fmla="*/ 2727158 h 5041088"/>
              <a:gd name="connsiteX37" fmla="*/ 2245895 w 3481137"/>
              <a:gd name="connsiteY37" fmla="*/ 2871537 h 5041088"/>
              <a:gd name="connsiteX38" fmla="*/ 2261937 w 3481137"/>
              <a:gd name="connsiteY38" fmla="*/ 2999873 h 5041088"/>
              <a:gd name="connsiteX39" fmla="*/ 2294021 w 3481137"/>
              <a:gd name="connsiteY39" fmla="*/ 3064042 h 5041088"/>
              <a:gd name="connsiteX40" fmla="*/ 2358189 w 3481137"/>
              <a:gd name="connsiteY40" fmla="*/ 3256547 h 5041088"/>
              <a:gd name="connsiteX41" fmla="*/ 2374231 w 3481137"/>
              <a:gd name="connsiteY41" fmla="*/ 3352800 h 5041088"/>
              <a:gd name="connsiteX42" fmla="*/ 2406316 w 3481137"/>
              <a:gd name="connsiteY42" fmla="*/ 3416968 h 5041088"/>
              <a:gd name="connsiteX43" fmla="*/ 2422358 w 3481137"/>
              <a:gd name="connsiteY43" fmla="*/ 3529263 h 5041088"/>
              <a:gd name="connsiteX44" fmla="*/ 2454442 w 3481137"/>
              <a:gd name="connsiteY44" fmla="*/ 3673642 h 5041088"/>
              <a:gd name="connsiteX45" fmla="*/ 2470484 w 3481137"/>
              <a:gd name="connsiteY45" fmla="*/ 3801979 h 5041088"/>
              <a:gd name="connsiteX46" fmla="*/ 2518610 w 3481137"/>
              <a:gd name="connsiteY46" fmla="*/ 3914273 h 5041088"/>
              <a:gd name="connsiteX47" fmla="*/ 2534652 w 3481137"/>
              <a:gd name="connsiteY47" fmla="*/ 4074695 h 5041088"/>
              <a:gd name="connsiteX48" fmla="*/ 2566737 w 3481137"/>
              <a:gd name="connsiteY48" fmla="*/ 4122821 h 5041088"/>
              <a:gd name="connsiteX49" fmla="*/ 2582779 w 3481137"/>
              <a:gd name="connsiteY49" fmla="*/ 4186989 h 5041088"/>
              <a:gd name="connsiteX50" fmla="*/ 2614863 w 3481137"/>
              <a:gd name="connsiteY50" fmla="*/ 4235116 h 5041088"/>
              <a:gd name="connsiteX51" fmla="*/ 2646947 w 3481137"/>
              <a:gd name="connsiteY51" fmla="*/ 4331368 h 5041088"/>
              <a:gd name="connsiteX52" fmla="*/ 2711116 w 3481137"/>
              <a:gd name="connsiteY52" fmla="*/ 4411579 h 5041088"/>
              <a:gd name="connsiteX53" fmla="*/ 2775284 w 3481137"/>
              <a:gd name="connsiteY53" fmla="*/ 4572000 h 5041088"/>
              <a:gd name="connsiteX54" fmla="*/ 2839452 w 3481137"/>
              <a:gd name="connsiteY54" fmla="*/ 4668252 h 5041088"/>
              <a:gd name="connsiteX55" fmla="*/ 2871537 w 3481137"/>
              <a:gd name="connsiteY55" fmla="*/ 4716379 h 5041088"/>
              <a:gd name="connsiteX56" fmla="*/ 2935705 w 3481137"/>
              <a:gd name="connsiteY56" fmla="*/ 4812631 h 5041088"/>
              <a:gd name="connsiteX57" fmla="*/ 2951747 w 3481137"/>
              <a:gd name="connsiteY57" fmla="*/ 4860758 h 5041088"/>
              <a:gd name="connsiteX58" fmla="*/ 3048000 w 3481137"/>
              <a:gd name="connsiteY58" fmla="*/ 4924926 h 5041088"/>
              <a:gd name="connsiteX59" fmla="*/ 3144252 w 3481137"/>
              <a:gd name="connsiteY59" fmla="*/ 4973052 h 5041088"/>
              <a:gd name="connsiteX60" fmla="*/ 3192379 w 3481137"/>
              <a:gd name="connsiteY60" fmla="*/ 5005137 h 5041088"/>
              <a:gd name="connsiteX61" fmla="*/ 3481137 w 3481137"/>
              <a:gd name="connsiteY61" fmla="*/ 5037221 h 5041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481137" h="5041088">
                <a:moveTo>
                  <a:pt x="0" y="0"/>
                </a:moveTo>
                <a:cubicBezTo>
                  <a:pt x="53474" y="5347"/>
                  <a:pt x="108057" y="3958"/>
                  <a:pt x="160421" y="16042"/>
                </a:cubicBezTo>
                <a:cubicBezTo>
                  <a:pt x="179207" y="20377"/>
                  <a:pt x="190826" y="40531"/>
                  <a:pt x="208547" y="48126"/>
                </a:cubicBezTo>
                <a:cubicBezTo>
                  <a:pt x="228812" y="56811"/>
                  <a:pt x="251326" y="58821"/>
                  <a:pt x="272716" y="64168"/>
                </a:cubicBezTo>
                <a:cubicBezTo>
                  <a:pt x="288758" y="74863"/>
                  <a:pt x="303121" y="88657"/>
                  <a:pt x="320842" y="96252"/>
                </a:cubicBezTo>
                <a:cubicBezTo>
                  <a:pt x="341107" y="104937"/>
                  <a:pt x="363811" y="106238"/>
                  <a:pt x="385010" y="112295"/>
                </a:cubicBezTo>
                <a:cubicBezTo>
                  <a:pt x="401269" y="116941"/>
                  <a:pt x="417095" y="122990"/>
                  <a:pt x="433137" y="128337"/>
                </a:cubicBezTo>
                <a:cubicBezTo>
                  <a:pt x="542052" y="200947"/>
                  <a:pt x="405701" y="116143"/>
                  <a:pt x="577516" y="192505"/>
                </a:cubicBezTo>
                <a:cubicBezTo>
                  <a:pt x="719956" y="255811"/>
                  <a:pt x="520064" y="198194"/>
                  <a:pt x="689810" y="240631"/>
                </a:cubicBezTo>
                <a:cubicBezTo>
                  <a:pt x="800133" y="314180"/>
                  <a:pt x="749481" y="292606"/>
                  <a:pt x="834189" y="320842"/>
                </a:cubicBezTo>
                <a:cubicBezTo>
                  <a:pt x="876968" y="352926"/>
                  <a:pt x="924714" y="379283"/>
                  <a:pt x="962526" y="417095"/>
                </a:cubicBezTo>
                <a:cubicBezTo>
                  <a:pt x="1024285" y="478854"/>
                  <a:pt x="991775" y="452637"/>
                  <a:pt x="1058779" y="497305"/>
                </a:cubicBezTo>
                <a:cubicBezTo>
                  <a:pt x="1074821" y="518694"/>
                  <a:pt x="1086605" y="544073"/>
                  <a:pt x="1106905" y="561473"/>
                </a:cubicBezTo>
                <a:cubicBezTo>
                  <a:pt x="1125062" y="577036"/>
                  <a:pt x="1150310" y="581693"/>
                  <a:pt x="1171074" y="593558"/>
                </a:cubicBezTo>
                <a:cubicBezTo>
                  <a:pt x="1187814" y="603124"/>
                  <a:pt x="1204389" y="613299"/>
                  <a:pt x="1219200" y="625642"/>
                </a:cubicBezTo>
                <a:cubicBezTo>
                  <a:pt x="1274815" y="671988"/>
                  <a:pt x="1267169" y="679997"/>
                  <a:pt x="1315452" y="737937"/>
                </a:cubicBezTo>
                <a:cubicBezTo>
                  <a:pt x="1325135" y="749556"/>
                  <a:pt x="1336842" y="759326"/>
                  <a:pt x="1347537" y="770021"/>
                </a:cubicBezTo>
                <a:cubicBezTo>
                  <a:pt x="1377245" y="859146"/>
                  <a:pt x="1347268" y="787700"/>
                  <a:pt x="1427747" y="898358"/>
                </a:cubicBezTo>
                <a:cubicBezTo>
                  <a:pt x="1450427" y="929543"/>
                  <a:pt x="1470527" y="962526"/>
                  <a:pt x="1491916" y="994610"/>
                </a:cubicBezTo>
                <a:lnTo>
                  <a:pt x="1524000" y="1042737"/>
                </a:lnTo>
                <a:cubicBezTo>
                  <a:pt x="1529347" y="1064126"/>
                  <a:pt x="1530182" y="1087185"/>
                  <a:pt x="1540042" y="1106905"/>
                </a:cubicBezTo>
                <a:cubicBezTo>
                  <a:pt x="1557287" y="1141395"/>
                  <a:pt x="1589889" y="1167356"/>
                  <a:pt x="1604210" y="1203158"/>
                </a:cubicBezTo>
                <a:cubicBezTo>
                  <a:pt x="1644721" y="1304432"/>
                  <a:pt x="1615933" y="1263006"/>
                  <a:pt x="1684421" y="1331495"/>
                </a:cubicBezTo>
                <a:lnTo>
                  <a:pt x="1716505" y="1427747"/>
                </a:lnTo>
                <a:cubicBezTo>
                  <a:pt x="1721852" y="1443789"/>
                  <a:pt x="1728446" y="1459468"/>
                  <a:pt x="1732547" y="1475873"/>
                </a:cubicBezTo>
                <a:cubicBezTo>
                  <a:pt x="1737894" y="1497263"/>
                  <a:pt x="1738729" y="1520322"/>
                  <a:pt x="1748589" y="1540042"/>
                </a:cubicBezTo>
                <a:cubicBezTo>
                  <a:pt x="1760546" y="1563956"/>
                  <a:pt x="1780674" y="1582821"/>
                  <a:pt x="1796716" y="1604210"/>
                </a:cubicBezTo>
                <a:cubicBezTo>
                  <a:pt x="1807411" y="1636294"/>
                  <a:pt x="1820598" y="1667653"/>
                  <a:pt x="1828800" y="1700463"/>
                </a:cubicBezTo>
                <a:cubicBezTo>
                  <a:pt x="1839495" y="1743242"/>
                  <a:pt x="1829704" y="1797620"/>
                  <a:pt x="1860884" y="1828800"/>
                </a:cubicBezTo>
                <a:lnTo>
                  <a:pt x="1909010" y="1876926"/>
                </a:lnTo>
                <a:cubicBezTo>
                  <a:pt x="1914357" y="1898316"/>
                  <a:pt x="1918716" y="1919977"/>
                  <a:pt x="1925052" y="1941095"/>
                </a:cubicBezTo>
                <a:cubicBezTo>
                  <a:pt x="1934770" y="1973488"/>
                  <a:pt x="1950051" y="2004278"/>
                  <a:pt x="1957137" y="2037347"/>
                </a:cubicBezTo>
                <a:cubicBezTo>
                  <a:pt x="1994975" y="2213922"/>
                  <a:pt x="1940587" y="2116796"/>
                  <a:pt x="2005263" y="2213810"/>
                </a:cubicBezTo>
                <a:cubicBezTo>
                  <a:pt x="2050305" y="2393981"/>
                  <a:pt x="1986281" y="2157602"/>
                  <a:pt x="2053389" y="2342147"/>
                </a:cubicBezTo>
                <a:cubicBezTo>
                  <a:pt x="2066693" y="2378733"/>
                  <a:pt x="2076720" y="2416509"/>
                  <a:pt x="2085474" y="2454442"/>
                </a:cubicBezTo>
                <a:cubicBezTo>
                  <a:pt x="2115987" y="2586666"/>
                  <a:pt x="2076774" y="2513582"/>
                  <a:pt x="2133600" y="2598821"/>
                </a:cubicBezTo>
                <a:cubicBezTo>
                  <a:pt x="2168332" y="2737748"/>
                  <a:pt x="2125801" y="2587345"/>
                  <a:pt x="2181726" y="2727158"/>
                </a:cubicBezTo>
                <a:cubicBezTo>
                  <a:pt x="2238996" y="2870335"/>
                  <a:pt x="2184167" y="2778946"/>
                  <a:pt x="2245895" y="2871537"/>
                </a:cubicBezTo>
                <a:cubicBezTo>
                  <a:pt x="2251242" y="2914316"/>
                  <a:pt x="2251481" y="2958049"/>
                  <a:pt x="2261937" y="2999873"/>
                </a:cubicBezTo>
                <a:cubicBezTo>
                  <a:pt x="2267737" y="3023073"/>
                  <a:pt x="2288644" y="3040740"/>
                  <a:pt x="2294021" y="3064042"/>
                </a:cubicBezTo>
                <a:cubicBezTo>
                  <a:pt x="2338534" y="3256935"/>
                  <a:pt x="2263658" y="3162016"/>
                  <a:pt x="2358189" y="3256547"/>
                </a:cubicBezTo>
                <a:cubicBezTo>
                  <a:pt x="2363536" y="3288631"/>
                  <a:pt x="2364884" y="3321645"/>
                  <a:pt x="2374231" y="3352800"/>
                </a:cubicBezTo>
                <a:cubicBezTo>
                  <a:pt x="2381103" y="3375706"/>
                  <a:pt x="2400024" y="3393897"/>
                  <a:pt x="2406316" y="3416968"/>
                </a:cubicBezTo>
                <a:cubicBezTo>
                  <a:pt x="2416265" y="3453447"/>
                  <a:pt x="2415594" y="3492061"/>
                  <a:pt x="2422358" y="3529263"/>
                </a:cubicBezTo>
                <a:cubicBezTo>
                  <a:pt x="2454294" y="3704915"/>
                  <a:pt x="2422598" y="3466653"/>
                  <a:pt x="2454442" y="3673642"/>
                </a:cubicBezTo>
                <a:cubicBezTo>
                  <a:pt x="2460997" y="3716253"/>
                  <a:pt x="2462772" y="3759562"/>
                  <a:pt x="2470484" y="3801979"/>
                </a:cubicBezTo>
                <a:cubicBezTo>
                  <a:pt x="2477228" y="3839071"/>
                  <a:pt x="2502808" y="3882668"/>
                  <a:pt x="2518610" y="3914273"/>
                </a:cubicBezTo>
                <a:cubicBezTo>
                  <a:pt x="2523957" y="3967747"/>
                  <a:pt x="2522568" y="4022331"/>
                  <a:pt x="2534652" y="4074695"/>
                </a:cubicBezTo>
                <a:cubicBezTo>
                  <a:pt x="2538987" y="4093482"/>
                  <a:pt x="2559142" y="4105100"/>
                  <a:pt x="2566737" y="4122821"/>
                </a:cubicBezTo>
                <a:cubicBezTo>
                  <a:pt x="2575422" y="4143086"/>
                  <a:pt x="2574094" y="4166724"/>
                  <a:pt x="2582779" y="4186989"/>
                </a:cubicBezTo>
                <a:cubicBezTo>
                  <a:pt x="2590374" y="4204710"/>
                  <a:pt x="2607033" y="4217497"/>
                  <a:pt x="2614863" y="4235116"/>
                </a:cubicBezTo>
                <a:cubicBezTo>
                  <a:pt x="2628598" y="4266021"/>
                  <a:pt x="2633212" y="4300463"/>
                  <a:pt x="2646947" y="4331368"/>
                </a:cubicBezTo>
                <a:cubicBezTo>
                  <a:pt x="2663138" y="4367798"/>
                  <a:pt x="2684446" y="4384910"/>
                  <a:pt x="2711116" y="4411579"/>
                </a:cubicBezTo>
                <a:cubicBezTo>
                  <a:pt x="2734071" y="4480443"/>
                  <a:pt x="2739879" y="4512991"/>
                  <a:pt x="2775284" y="4572000"/>
                </a:cubicBezTo>
                <a:cubicBezTo>
                  <a:pt x="2795123" y="4605065"/>
                  <a:pt x="2818063" y="4636168"/>
                  <a:pt x="2839452" y="4668252"/>
                </a:cubicBezTo>
                <a:lnTo>
                  <a:pt x="2871537" y="4716379"/>
                </a:lnTo>
                <a:cubicBezTo>
                  <a:pt x="2909682" y="4830813"/>
                  <a:pt x="2855593" y="4692463"/>
                  <a:pt x="2935705" y="4812631"/>
                </a:cubicBezTo>
                <a:cubicBezTo>
                  <a:pt x="2945085" y="4826701"/>
                  <a:pt x="2942367" y="4846688"/>
                  <a:pt x="2951747" y="4860758"/>
                </a:cubicBezTo>
                <a:cubicBezTo>
                  <a:pt x="2997362" y="4929181"/>
                  <a:pt x="2989136" y="4895494"/>
                  <a:pt x="3048000" y="4924926"/>
                </a:cubicBezTo>
                <a:cubicBezTo>
                  <a:pt x="3172392" y="4987122"/>
                  <a:pt x="3023286" y="4932730"/>
                  <a:pt x="3144252" y="4973052"/>
                </a:cubicBezTo>
                <a:cubicBezTo>
                  <a:pt x="3160294" y="4983747"/>
                  <a:pt x="3174760" y="4997306"/>
                  <a:pt x="3192379" y="5005137"/>
                </a:cubicBezTo>
                <a:cubicBezTo>
                  <a:pt x="3310224" y="5057513"/>
                  <a:pt x="3329346" y="5037221"/>
                  <a:pt x="3481137" y="5037221"/>
                </a:cubicBezTo>
              </a:path>
            </a:pathLst>
          </a:cu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4058653" y="1411705"/>
            <a:ext cx="3818021" cy="1155566"/>
          </a:xfrm>
          <a:custGeom>
            <a:avLst/>
            <a:gdLst>
              <a:gd name="connsiteX0" fmla="*/ 0 w 3818021"/>
              <a:gd name="connsiteY0" fmla="*/ 0 h 1155566"/>
              <a:gd name="connsiteX1" fmla="*/ 320842 w 3818021"/>
              <a:gd name="connsiteY1" fmla="*/ 32084 h 1155566"/>
              <a:gd name="connsiteX2" fmla="*/ 368968 w 3818021"/>
              <a:gd name="connsiteY2" fmla="*/ 48127 h 1155566"/>
              <a:gd name="connsiteX3" fmla="*/ 497305 w 3818021"/>
              <a:gd name="connsiteY3" fmla="*/ 80211 h 1155566"/>
              <a:gd name="connsiteX4" fmla="*/ 625642 w 3818021"/>
              <a:gd name="connsiteY4" fmla="*/ 144379 h 1155566"/>
              <a:gd name="connsiteX5" fmla="*/ 689810 w 3818021"/>
              <a:gd name="connsiteY5" fmla="*/ 176463 h 1155566"/>
              <a:gd name="connsiteX6" fmla="*/ 753979 w 3818021"/>
              <a:gd name="connsiteY6" fmla="*/ 192506 h 1155566"/>
              <a:gd name="connsiteX7" fmla="*/ 818147 w 3818021"/>
              <a:gd name="connsiteY7" fmla="*/ 224590 h 1155566"/>
              <a:gd name="connsiteX8" fmla="*/ 914400 w 3818021"/>
              <a:gd name="connsiteY8" fmla="*/ 256674 h 1155566"/>
              <a:gd name="connsiteX9" fmla="*/ 962526 w 3818021"/>
              <a:gd name="connsiteY9" fmla="*/ 272716 h 1155566"/>
              <a:gd name="connsiteX10" fmla="*/ 1074821 w 3818021"/>
              <a:gd name="connsiteY10" fmla="*/ 336884 h 1155566"/>
              <a:gd name="connsiteX11" fmla="*/ 1251284 w 3818021"/>
              <a:gd name="connsiteY11" fmla="*/ 401053 h 1155566"/>
              <a:gd name="connsiteX12" fmla="*/ 1299410 w 3818021"/>
              <a:gd name="connsiteY12" fmla="*/ 433137 h 1155566"/>
              <a:gd name="connsiteX13" fmla="*/ 1347536 w 3818021"/>
              <a:gd name="connsiteY13" fmla="*/ 481263 h 1155566"/>
              <a:gd name="connsiteX14" fmla="*/ 1443789 w 3818021"/>
              <a:gd name="connsiteY14" fmla="*/ 513348 h 1155566"/>
              <a:gd name="connsiteX15" fmla="*/ 1620252 w 3818021"/>
              <a:gd name="connsiteY15" fmla="*/ 609600 h 1155566"/>
              <a:gd name="connsiteX16" fmla="*/ 1668379 w 3818021"/>
              <a:gd name="connsiteY16" fmla="*/ 641684 h 1155566"/>
              <a:gd name="connsiteX17" fmla="*/ 1764631 w 3818021"/>
              <a:gd name="connsiteY17" fmla="*/ 673769 h 1155566"/>
              <a:gd name="connsiteX18" fmla="*/ 2021305 w 3818021"/>
              <a:gd name="connsiteY18" fmla="*/ 721895 h 1155566"/>
              <a:gd name="connsiteX19" fmla="*/ 2165684 w 3818021"/>
              <a:gd name="connsiteY19" fmla="*/ 753979 h 1155566"/>
              <a:gd name="connsiteX20" fmla="*/ 2294021 w 3818021"/>
              <a:gd name="connsiteY20" fmla="*/ 770021 h 1155566"/>
              <a:gd name="connsiteX21" fmla="*/ 2406315 w 3818021"/>
              <a:gd name="connsiteY21" fmla="*/ 802106 h 1155566"/>
              <a:gd name="connsiteX22" fmla="*/ 2534652 w 3818021"/>
              <a:gd name="connsiteY22" fmla="*/ 818148 h 1155566"/>
              <a:gd name="connsiteX23" fmla="*/ 2679031 w 3818021"/>
              <a:gd name="connsiteY23" fmla="*/ 866274 h 1155566"/>
              <a:gd name="connsiteX24" fmla="*/ 2791326 w 3818021"/>
              <a:gd name="connsiteY24" fmla="*/ 882316 h 1155566"/>
              <a:gd name="connsiteX25" fmla="*/ 2919663 w 3818021"/>
              <a:gd name="connsiteY25" fmla="*/ 914400 h 1155566"/>
              <a:gd name="connsiteX26" fmla="*/ 3015915 w 3818021"/>
              <a:gd name="connsiteY26" fmla="*/ 930442 h 1155566"/>
              <a:gd name="connsiteX27" fmla="*/ 3112168 w 3818021"/>
              <a:gd name="connsiteY27" fmla="*/ 962527 h 1155566"/>
              <a:gd name="connsiteX28" fmla="*/ 3208421 w 3818021"/>
              <a:gd name="connsiteY28" fmla="*/ 1010653 h 1155566"/>
              <a:gd name="connsiteX29" fmla="*/ 3272589 w 3818021"/>
              <a:gd name="connsiteY29" fmla="*/ 1026695 h 1155566"/>
              <a:gd name="connsiteX30" fmla="*/ 3320715 w 3818021"/>
              <a:gd name="connsiteY30" fmla="*/ 1042737 h 1155566"/>
              <a:gd name="connsiteX31" fmla="*/ 3481136 w 3818021"/>
              <a:gd name="connsiteY31" fmla="*/ 1106906 h 1155566"/>
              <a:gd name="connsiteX32" fmla="*/ 3721768 w 3818021"/>
              <a:gd name="connsiteY32" fmla="*/ 1138990 h 1155566"/>
              <a:gd name="connsiteX33" fmla="*/ 3818021 w 3818021"/>
              <a:gd name="connsiteY33" fmla="*/ 1155032 h 1155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818021" h="1155566">
                <a:moveTo>
                  <a:pt x="0" y="0"/>
                </a:moveTo>
                <a:cubicBezTo>
                  <a:pt x="106947" y="10695"/>
                  <a:pt x="214264" y="18182"/>
                  <a:pt x="320842" y="32084"/>
                </a:cubicBezTo>
                <a:cubicBezTo>
                  <a:pt x="337610" y="34271"/>
                  <a:pt x="352654" y="43678"/>
                  <a:pt x="368968" y="48127"/>
                </a:cubicBezTo>
                <a:cubicBezTo>
                  <a:pt x="411510" y="59729"/>
                  <a:pt x="497305" y="80211"/>
                  <a:pt x="497305" y="80211"/>
                </a:cubicBezTo>
                <a:cubicBezTo>
                  <a:pt x="582529" y="137027"/>
                  <a:pt x="507907" y="92053"/>
                  <a:pt x="625642" y="144379"/>
                </a:cubicBezTo>
                <a:cubicBezTo>
                  <a:pt x="647495" y="154091"/>
                  <a:pt x="667419" y="168066"/>
                  <a:pt x="689810" y="176463"/>
                </a:cubicBezTo>
                <a:cubicBezTo>
                  <a:pt x="710454" y="184205"/>
                  <a:pt x="733335" y="184764"/>
                  <a:pt x="753979" y="192506"/>
                </a:cubicBezTo>
                <a:cubicBezTo>
                  <a:pt x="776370" y="200903"/>
                  <a:pt x="795943" y="215709"/>
                  <a:pt x="818147" y="224590"/>
                </a:cubicBezTo>
                <a:cubicBezTo>
                  <a:pt x="849548" y="237150"/>
                  <a:pt x="882316" y="245979"/>
                  <a:pt x="914400" y="256674"/>
                </a:cubicBezTo>
                <a:cubicBezTo>
                  <a:pt x="930442" y="262021"/>
                  <a:pt x="948456" y="263336"/>
                  <a:pt x="962526" y="272716"/>
                </a:cubicBezTo>
                <a:cubicBezTo>
                  <a:pt x="1005939" y="301658"/>
                  <a:pt x="1023934" y="316529"/>
                  <a:pt x="1074821" y="336884"/>
                </a:cubicBezTo>
                <a:cubicBezTo>
                  <a:pt x="1149679" y="366827"/>
                  <a:pt x="1181150" y="365986"/>
                  <a:pt x="1251284" y="401053"/>
                </a:cubicBezTo>
                <a:cubicBezTo>
                  <a:pt x="1268529" y="409675"/>
                  <a:pt x="1284599" y="420794"/>
                  <a:pt x="1299410" y="433137"/>
                </a:cubicBezTo>
                <a:cubicBezTo>
                  <a:pt x="1316838" y="447661"/>
                  <a:pt x="1327704" y="470245"/>
                  <a:pt x="1347536" y="481263"/>
                </a:cubicBezTo>
                <a:cubicBezTo>
                  <a:pt x="1377100" y="497687"/>
                  <a:pt x="1415649" y="494588"/>
                  <a:pt x="1443789" y="513348"/>
                </a:cubicBezTo>
                <a:cubicBezTo>
                  <a:pt x="1657210" y="655627"/>
                  <a:pt x="1434633" y="516791"/>
                  <a:pt x="1620252" y="609600"/>
                </a:cubicBezTo>
                <a:cubicBezTo>
                  <a:pt x="1637497" y="618222"/>
                  <a:pt x="1650760" y="633853"/>
                  <a:pt x="1668379" y="641684"/>
                </a:cubicBezTo>
                <a:cubicBezTo>
                  <a:pt x="1699284" y="655420"/>
                  <a:pt x="1732113" y="664478"/>
                  <a:pt x="1764631" y="673769"/>
                </a:cubicBezTo>
                <a:cubicBezTo>
                  <a:pt x="1896975" y="711582"/>
                  <a:pt x="1886187" y="705005"/>
                  <a:pt x="2021305" y="721895"/>
                </a:cubicBezTo>
                <a:cubicBezTo>
                  <a:pt x="2072404" y="734670"/>
                  <a:pt x="2112730" y="745832"/>
                  <a:pt x="2165684" y="753979"/>
                </a:cubicBezTo>
                <a:cubicBezTo>
                  <a:pt x="2208295" y="760534"/>
                  <a:pt x="2251242" y="764674"/>
                  <a:pt x="2294021" y="770021"/>
                </a:cubicBezTo>
                <a:cubicBezTo>
                  <a:pt x="2332160" y="782734"/>
                  <a:pt x="2366035" y="795393"/>
                  <a:pt x="2406315" y="802106"/>
                </a:cubicBezTo>
                <a:cubicBezTo>
                  <a:pt x="2448840" y="809194"/>
                  <a:pt x="2492127" y="811061"/>
                  <a:pt x="2534652" y="818148"/>
                </a:cubicBezTo>
                <a:cubicBezTo>
                  <a:pt x="2673411" y="841274"/>
                  <a:pt x="2517417" y="825871"/>
                  <a:pt x="2679031" y="866274"/>
                </a:cubicBezTo>
                <a:cubicBezTo>
                  <a:pt x="2715714" y="875445"/>
                  <a:pt x="2753894" y="876969"/>
                  <a:pt x="2791326" y="882316"/>
                </a:cubicBezTo>
                <a:cubicBezTo>
                  <a:pt x="2858117" y="904580"/>
                  <a:pt x="2834485" y="898913"/>
                  <a:pt x="2919663" y="914400"/>
                </a:cubicBezTo>
                <a:cubicBezTo>
                  <a:pt x="2951665" y="920218"/>
                  <a:pt x="2984360" y="922553"/>
                  <a:pt x="3015915" y="930442"/>
                </a:cubicBezTo>
                <a:cubicBezTo>
                  <a:pt x="3048725" y="938645"/>
                  <a:pt x="3080084" y="951832"/>
                  <a:pt x="3112168" y="962527"/>
                </a:cubicBezTo>
                <a:cubicBezTo>
                  <a:pt x="3314968" y="1030128"/>
                  <a:pt x="2990721" y="917354"/>
                  <a:pt x="3208421" y="1010653"/>
                </a:cubicBezTo>
                <a:cubicBezTo>
                  <a:pt x="3228686" y="1019338"/>
                  <a:pt x="3251390" y="1020638"/>
                  <a:pt x="3272589" y="1026695"/>
                </a:cubicBezTo>
                <a:cubicBezTo>
                  <a:pt x="3288848" y="1031340"/>
                  <a:pt x="3305172" y="1036076"/>
                  <a:pt x="3320715" y="1042737"/>
                </a:cubicBezTo>
                <a:cubicBezTo>
                  <a:pt x="3387358" y="1071298"/>
                  <a:pt x="3401477" y="1093630"/>
                  <a:pt x="3481136" y="1106906"/>
                </a:cubicBezTo>
                <a:cubicBezTo>
                  <a:pt x="3625153" y="1130909"/>
                  <a:pt x="3545061" y="1119356"/>
                  <a:pt x="3721768" y="1138990"/>
                </a:cubicBezTo>
                <a:cubicBezTo>
                  <a:pt x="3785113" y="1160105"/>
                  <a:pt x="3752984" y="1155032"/>
                  <a:pt x="3818021" y="1155032"/>
                </a:cubicBezTo>
              </a:path>
            </a:pathLst>
          </a:cu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4395537" y="930197"/>
            <a:ext cx="3513221" cy="1075066"/>
          </a:xfrm>
          <a:custGeom>
            <a:avLst/>
            <a:gdLst>
              <a:gd name="connsiteX0" fmla="*/ 0 w 3513221"/>
              <a:gd name="connsiteY0" fmla="*/ 1042982 h 1075066"/>
              <a:gd name="connsiteX1" fmla="*/ 80210 w 3513221"/>
              <a:gd name="connsiteY1" fmla="*/ 1075066 h 1075066"/>
              <a:gd name="connsiteX2" fmla="*/ 1171074 w 3513221"/>
              <a:gd name="connsiteY2" fmla="*/ 1042982 h 1075066"/>
              <a:gd name="connsiteX3" fmla="*/ 1219200 w 3513221"/>
              <a:gd name="connsiteY3" fmla="*/ 1010898 h 1075066"/>
              <a:gd name="connsiteX4" fmla="*/ 1315452 w 3513221"/>
              <a:gd name="connsiteY4" fmla="*/ 978814 h 1075066"/>
              <a:gd name="connsiteX5" fmla="*/ 1363579 w 3513221"/>
              <a:gd name="connsiteY5" fmla="*/ 962771 h 1075066"/>
              <a:gd name="connsiteX6" fmla="*/ 1411705 w 3513221"/>
              <a:gd name="connsiteY6" fmla="*/ 946729 h 1075066"/>
              <a:gd name="connsiteX7" fmla="*/ 1507958 w 3513221"/>
              <a:gd name="connsiteY7" fmla="*/ 898603 h 1075066"/>
              <a:gd name="connsiteX8" fmla="*/ 1556084 w 3513221"/>
              <a:gd name="connsiteY8" fmla="*/ 882561 h 1075066"/>
              <a:gd name="connsiteX9" fmla="*/ 1684421 w 3513221"/>
              <a:gd name="connsiteY9" fmla="*/ 834435 h 1075066"/>
              <a:gd name="connsiteX10" fmla="*/ 1716505 w 3513221"/>
              <a:gd name="connsiteY10" fmla="*/ 802350 h 1075066"/>
              <a:gd name="connsiteX11" fmla="*/ 1796716 w 3513221"/>
              <a:gd name="connsiteY11" fmla="*/ 786308 h 1075066"/>
              <a:gd name="connsiteX12" fmla="*/ 1860884 w 3513221"/>
              <a:gd name="connsiteY12" fmla="*/ 770266 h 1075066"/>
              <a:gd name="connsiteX13" fmla="*/ 1957137 w 3513221"/>
              <a:gd name="connsiteY13" fmla="*/ 722140 h 1075066"/>
              <a:gd name="connsiteX14" fmla="*/ 2005263 w 3513221"/>
              <a:gd name="connsiteY14" fmla="*/ 690056 h 1075066"/>
              <a:gd name="connsiteX15" fmla="*/ 2133600 w 3513221"/>
              <a:gd name="connsiteY15" fmla="*/ 657971 h 1075066"/>
              <a:gd name="connsiteX16" fmla="*/ 2197768 w 3513221"/>
              <a:gd name="connsiteY16" fmla="*/ 625887 h 1075066"/>
              <a:gd name="connsiteX17" fmla="*/ 2245895 w 3513221"/>
              <a:gd name="connsiteY17" fmla="*/ 577761 h 1075066"/>
              <a:gd name="connsiteX18" fmla="*/ 2326105 w 3513221"/>
              <a:gd name="connsiteY18" fmla="*/ 545677 h 1075066"/>
              <a:gd name="connsiteX19" fmla="*/ 2406316 w 3513221"/>
              <a:gd name="connsiteY19" fmla="*/ 497550 h 1075066"/>
              <a:gd name="connsiteX20" fmla="*/ 2518610 w 3513221"/>
              <a:gd name="connsiteY20" fmla="*/ 417340 h 1075066"/>
              <a:gd name="connsiteX21" fmla="*/ 2582779 w 3513221"/>
              <a:gd name="connsiteY21" fmla="*/ 401298 h 1075066"/>
              <a:gd name="connsiteX22" fmla="*/ 2679031 w 3513221"/>
              <a:gd name="connsiteY22" fmla="*/ 337129 h 1075066"/>
              <a:gd name="connsiteX23" fmla="*/ 2711116 w 3513221"/>
              <a:gd name="connsiteY23" fmla="*/ 305045 h 1075066"/>
              <a:gd name="connsiteX24" fmla="*/ 2759242 w 3513221"/>
              <a:gd name="connsiteY24" fmla="*/ 289003 h 1075066"/>
              <a:gd name="connsiteX25" fmla="*/ 2855495 w 3513221"/>
              <a:gd name="connsiteY25" fmla="*/ 224835 h 1075066"/>
              <a:gd name="connsiteX26" fmla="*/ 2935705 w 3513221"/>
              <a:gd name="connsiteY26" fmla="*/ 176708 h 1075066"/>
              <a:gd name="connsiteX27" fmla="*/ 2983831 w 3513221"/>
              <a:gd name="connsiteY27" fmla="*/ 144624 h 1075066"/>
              <a:gd name="connsiteX28" fmla="*/ 3048000 w 3513221"/>
              <a:gd name="connsiteY28" fmla="*/ 128582 h 1075066"/>
              <a:gd name="connsiteX29" fmla="*/ 3176337 w 3513221"/>
              <a:gd name="connsiteY29" fmla="*/ 80456 h 1075066"/>
              <a:gd name="connsiteX30" fmla="*/ 3240505 w 3513221"/>
              <a:gd name="connsiteY30" fmla="*/ 48371 h 1075066"/>
              <a:gd name="connsiteX31" fmla="*/ 3304674 w 3513221"/>
              <a:gd name="connsiteY31" fmla="*/ 32329 h 1075066"/>
              <a:gd name="connsiteX32" fmla="*/ 3352800 w 3513221"/>
              <a:gd name="connsiteY32" fmla="*/ 16287 h 1075066"/>
              <a:gd name="connsiteX33" fmla="*/ 3513221 w 3513221"/>
              <a:gd name="connsiteY33" fmla="*/ 245 h 107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513221" h="1075066">
                <a:moveTo>
                  <a:pt x="0" y="1042982"/>
                </a:moveTo>
                <a:cubicBezTo>
                  <a:pt x="26737" y="1053677"/>
                  <a:pt x="51414" y="1075066"/>
                  <a:pt x="80210" y="1075066"/>
                </a:cubicBezTo>
                <a:cubicBezTo>
                  <a:pt x="443989" y="1075066"/>
                  <a:pt x="807871" y="1063444"/>
                  <a:pt x="1171074" y="1042982"/>
                </a:cubicBezTo>
                <a:cubicBezTo>
                  <a:pt x="1190324" y="1041898"/>
                  <a:pt x="1201582" y="1018728"/>
                  <a:pt x="1219200" y="1010898"/>
                </a:cubicBezTo>
                <a:cubicBezTo>
                  <a:pt x="1250105" y="997163"/>
                  <a:pt x="1283368" y="989509"/>
                  <a:pt x="1315452" y="978814"/>
                </a:cubicBezTo>
                <a:lnTo>
                  <a:pt x="1363579" y="962771"/>
                </a:lnTo>
                <a:cubicBezTo>
                  <a:pt x="1379621" y="957424"/>
                  <a:pt x="1396580" y="954291"/>
                  <a:pt x="1411705" y="946729"/>
                </a:cubicBezTo>
                <a:cubicBezTo>
                  <a:pt x="1443789" y="930687"/>
                  <a:pt x="1475178" y="913172"/>
                  <a:pt x="1507958" y="898603"/>
                </a:cubicBezTo>
                <a:cubicBezTo>
                  <a:pt x="1523410" y="891735"/>
                  <a:pt x="1540251" y="888498"/>
                  <a:pt x="1556084" y="882561"/>
                </a:cubicBezTo>
                <a:cubicBezTo>
                  <a:pt x="1709541" y="825015"/>
                  <a:pt x="1575184" y="870847"/>
                  <a:pt x="1684421" y="834435"/>
                </a:cubicBezTo>
                <a:cubicBezTo>
                  <a:pt x="1695116" y="823740"/>
                  <a:pt x="1702603" y="808308"/>
                  <a:pt x="1716505" y="802350"/>
                </a:cubicBezTo>
                <a:cubicBezTo>
                  <a:pt x="1741567" y="791609"/>
                  <a:pt x="1770099" y="792223"/>
                  <a:pt x="1796716" y="786308"/>
                </a:cubicBezTo>
                <a:cubicBezTo>
                  <a:pt x="1818239" y="781525"/>
                  <a:pt x="1839495" y="775613"/>
                  <a:pt x="1860884" y="770266"/>
                </a:cubicBezTo>
                <a:cubicBezTo>
                  <a:pt x="1998805" y="678319"/>
                  <a:pt x="1824303" y="788556"/>
                  <a:pt x="1957137" y="722140"/>
                </a:cubicBezTo>
                <a:cubicBezTo>
                  <a:pt x="1974382" y="713518"/>
                  <a:pt x="1987144" y="696645"/>
                  <a:pt x="2005263" y="690056"/>
                </a:cubicBezTo>
                <a:cubicBezTo>
                  <a:pt x="2046704" y="674986"/>
                  <a:pt x="2094160" y="677691"/>
                  <a:pt x="2133600" y="657971"/>
                </a:cubicBezTo>
                <a:cubicBezTo>
                  <a:pt x="2154989" y="647276"/>
                  <a:pt x="2178308" y="639787"/>
                  <a:pt x="2197768" y="625887"/>
                </a:cubicBezTo>
                <a:cubicBezTo>
                  <a:pt x="2216229" y="612700"/>
                  <a:pt x="2226656" y="589785"/>
                  <a:pt x="2245895" y="577761"/>
                </a:cubicBezTo>
                <a:cubicBezTo>
                  <a:pt x="2270314" y="562499"/>
                  <a:pt x="2299368" y="556372"/>
                  <a:pt x="2326105" y="545677"/>
                </a:cubicBezTo>
                <a:cubicBezTo>
                  <a:pt x="2401188" y="470592"/>
                  <a:pt x="2309134" y="553082"/>
                  <a:pt x="2406316" y="497550"/>
                </a:cubicBezTo>
                <a:cubicBezTo>
                  <a:pt x="2422750" y="488159"/>
                  <a:pt x="2493782" y="427981"/>
                  <a:pt x="2518610" y="417340"/>
                </a:cubicBezTo>
                <a:cubicBezTo>
                  <a:pt x="2538875" y="408655"/>
                  <a:pt x="2561389" y="406645"/>
                  <a:pt x="2582779" y="401298"/>
                </a:cubicBezTo>
                <a:cubicBezTo>
                  <a:pt x="2612779" y="311297"/>
                  <a:pt x="2573636" y="382298"/>
                  <a:pt x="2679031" y="337129"/>
                </a:cubicBezTo>
                <a:cubicBezTo>
                  <a:pt x="2692933" y="331171"/>
                  <a:pt x="2698147" y="312827"/>
                  <a:pt x="2711116" y="305045"/>
                </a:cubicBezTo>
                <a:cubicBezTo>
                  <a:pt x="2725616" y="296345"/>
                  <a:pt x="2744460" y="297215"/>
                  <a:pt x="2759242" y="289003"/>
                </a:cubicBezTo>
                <a:cubicBezTo>
                  <a:pt x="2792950" y="270276"/>
                  <a:pt x="2822963" y="245537"/>
                  <a:pt x="2855495" y="224835"/>
                </a:cubicBezTo>
                <a:cubicBezTo>
                  <a:pt x="2881801" y="208095"/>
                  <a:pt x="2909761" y="194004"/>
                  <a:pt x="2935705" y="176708"/>
                </a:cubicBezTo>
                <a:cubicBezTo>
                  <a:pt x="2951747" y="166013"/>
                  <a:pt x="2966110" y="152219"/>
                  <a:pt x="2983831" y="144624"/>
                </a:cubicBezTo>
                <a:cubicBezTo>
                  <a:pt x="3004096" y="135939"/>
                  <a:pt x="3026610" y="133929"/>
                  <a:pt x="3048000" y="128582"/>
                </a:cubicBezTo>
                <a:cubicBezTo>
                  <a:pt x="3146849" y="62683"/>
                  <a:pt x="3037571" y="126712"/>
                  <a:pt x="3176337" y="80456"/>
                </a:cubicBezTo>
                <a:cubicBezTo>
                  <a:pt x="3199024" y="72894"/>
                  <a:pt x="3218114" y="56768"/>
                  <a:pt x="3240505" y="48371"/>
                </a:cubicBezTo>
                <a:cubicBezTo>
                  <a:pt x="3261149" y="40629"/>
                  <a:pt x="3283474" y="38386"/>
                  <a:pt x="3304674" y="32329"/>
                </a:cubicBezTo>
                <a:cubicBezTo>
                  <a:pt x="3320933" y="27684"/>
                  <a:pt x="3336293" y="19955"/>
                  <a:pt x="3352800" y="16287"/>
                </a:cubicBezTo>
                <a:cubicBezTo>
                  <a:pt x="3440813" y="-3271"/>
                  <a:pt x="3435818" y="245"/>
                  <a:pt x="3513221" y="245"/>
                </a:cubicBezTo>
              </a:path>
            </a:pathLst>
          </a:cu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4267200" y="2470484"/>
            <a:ext cx="3625516" cy="1745754"/>
          </a:xfrm>
          <a:custGeom>
            <a:avLst/>
            <a:gdLst>
              <a:gd name="connsiteX0" fmla="*/ 0 w 3625516"/>
              <a:gd name="connsiteY0" fmla="*/ 16042 h 1745754"/>
              <a:gd name="connsiteX1" fmla="*/ 80211 w 3625516"/>
              <a:gd name="connsiteY1" fmla="*/ 0 h 1745754"/>
              <a:gd name="connsiteX2" fmla="*/ 272716 w 3625516"/>
              <a:gd name="connsiteY2" fmla="*/ 16042 h 1745754"/>
              <a:gd name="connsiteX3" fmla="*/ 385011 w 3625516"/>
              <a:gd name="connsiteY3" fmla="*/ 48127 h 1745754"/>
              <a:gd name="connsiteX4" fmla="*/ 481263 w 3625516"/>
              <a:gd name="connsiteY4" fmla="*/ 64169 h 1745754"/>
              <a:gd name="connsiteX5" fmla="*/ 577516 w 3625516"/>
              <a:gd name="connsiteY5" fmla="*/ 128337 h 1745754"/>
              <a:gd name="connsiteX6" fmla="*/ 705853 w 3625516"/>
              <a:gd name="connsiteY6" fmla="*/ 176463 h 1745754"/>
              <a:gd name="connsiteX7" fmla="*/ 802105 w 3625516"/>
              <a:gd name="connsiteY7" fmla="*/ 240632 h 1745754"/>
              <a:gd name="connsiteX8" fmla="*/ 914400 w 3625516"/>
              <a:gd name="connsiteY8" fmla="*/ 320842 h 1745754"/>
              <a:gd name="connsiteX9" fmla="*/ 994611 w 3625516"/>
              <a:gd name="connsiteY9" fmla="*/ 401053 h 1745754"/>
              <a:gd name="connsiteX10" fmla="*/ 1042737 w 3625516"/>
              <a:gd name="connsiteY10" fmla="*/ 449179 h 1745754"/>
              <a:gd name="connsiteX11" fmla="*/ 1219200 w 3625516"/>
              <a:gd name="connsiteY11" fmla="*/ 561474 h 1745754"/>
              <a:gd name="connsiteX12" fmla="*/ 1331495 w 3625516"/>
              <a:gd name="connsiteY12" fmla="*/ 657727 h 1745754"/>
              <a:gd name="connsiteX13" fmla="*/ 1379621 w 3625516"/>
              <a:gd name="connsiteY13" fmla="*/ 705853 h 1745754"/>
              <a:gd name="connsiteX14" fmla="*/ 1427747 w 3625516"/>
              <a:gd name="connsiteY14" fmla="*/ 737937 h 1745754"/>
              <a:gd name="connsiteX15" fmla="*/ 1507958 w 3625516"/>
              <a:gd name="connsiteY15" fmla="*/ 818148 h 1745754"/>
              <a:gd name="connsiteX16" fmla="*/ 1652337 w 3625516"/>
              <a:gd name="connsiteY16" fmla="*/ 962527 h 1745754"/>
              <a:gd name="connsiteX17" fmla="*/ 1700463 w 3625516"/>
              <a:gd name="connsiteY17" fmla="*/ 1010653 h 1745754"/>
              <a:gd name="connsiteX18" fmla="*/ 1748589 w 3625516"/>
              <a:gd name="connsiteY18" fmla="*/ 1058779 h 1745754"/>
              <a:gd name="connsiteX19" fmla="*/ 1780674 w 3625516"/>
              <a:gd name="connsiteY19" fmla="*/ 1106905 h 1745754"/>
              <a:gd name="connsiteX20" fmla="*/ 1860884 w 3625516"/>
              <a:gd name="connsiteY20" fmla="*/ 1171074 h 1745754"/>
              <a:gd name="connsiteX21" fmla="*/ 1909011 w 3625516"/>
              <a:gd name="connsiteY21" fmla="*/ 1187116 h 1745754"/>
              <a:gd name="connsiteX22" fmla="*/ 2005263 w 3625516"/>
              <a:gd name="connsiteY22" fmla="*/ 1251284 h 1745754"/>
              <a:gd name="connsiteX23" fmla="*/ 2101516 w 3625516"/>
              <a:gd name="connsiteY23" fmla="*/ 1283369 h 1745754"/>
              <a:gd name="connsiteX24" fmla="*/ 2149642 w 3625516"/>
              <a:gd name="connsiteY24" fmla="*/ 1299411 h 1745754"/>
              <a:gd name="connsiteX25" fmla="*/ 2197768 w 3625516"/>
              <a:gd name="connsiteY25" fmla="*/ 1331495 h 1745754"/>
              <a:gd name="connsiteX26" fmla="*/ 2358189 w 3625516"/>
              <a:gd name="connsiteY26" fmla="*/ 1347537 h 1745754"/>
              <a:gd name="connsiteX27" fmla="*/ 2518611 w 3625516"/>
              <a:gd name="connsiteY27" fmla="*/ 1379621 h 1745754"/>
              <a:gd name="connsiteX28" fmla="*/ 2646947 w 3625516"/>
              <a:gd name="connsiteY28" fmla="*/ 1411705 h 1745754"/>
              <a:gd name="connsiteX29" fmla="*/ 2855495 w 3625516"/>
              <a:gd name="connsiteY29" fmla="*/ 1443790 h 1745754"/>
              <a:gd name="connsiteX30" fmla="*/ 2919663 w 3625516"/>
              <a:gd name="connsiteY30" fmla="*/ 1475874 h 1745754"/>
              <a:gd name="connsiteX31" fmla="*/ 3015916 w 3625516"/>
              <a:gd name="connsiteY31" fmla="*/ 1540042 h 1745754"/>
              <a:gd name="connsiteX32" fmla="*/ 3128211 w 3625516"/>
              <a:gd name="connsiteY32" fmla="*/ 1604211 h 1745754"/>
              <a:gd name="connsiteX33" fmla="*/ 3224463 w 3625516"/>
              <a:gd name="connsiteY33" fmla="*/ 1636295 h 1745754"/>
              <a:gd name="connsiteX34" fmla="*/ 3272589 w 3625516"/>
              <a:gd name="connsiteY34" fmla="*/ 1668379 h 1745754"/>
              <a:gd name="connsiteX35" fmla="*/ 3352800 w 3625516"/>
              <a:gd name="connsiteY35" fmla="*/ 1684421 h 1745754"/>
              <a:gd name="connsiteX36" fmla="*/ 3400926 w 3625516"/>
              <a:gd name="connsiteY36" fmla="*/ 1700463 h 1745754"/>
              <a:gd name="connsiteX37" fmla="*/ 3625516 w 3625516"/>
              <a:gd name="connsiteY37" fmla="*/ 1732548 h 174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625516" h="1745754">
                <a:moveTo>
                  <a:pt x="0" y="16042"/>
                </a:moveTo>
                <a:cubicBezTo>
                  <a:pt x="26737" y="10695"/>
                  <a:pt x="52945" y="0"/>
                  <a:pt x="80211" y="0"/>
                </a:cubicBezTo>
                <a:cubicBezTo>
                  <a:pt x="144602" y="0"/>
                  <a:pt x="209113" y="5999"/>
                  <a:pt x="272716" y="16042"/>
                </a:cubicBezTo>
                <a:cubicBezTo>
                  <a:pt x="311169" y="22114"/>
                  <a:pt x="347078" y="39373"/>
                  <a:pt x="385011" y="48127"/>
                </a:cubicBezTo>
                <a:cubicBezTo>
                  <a:pt x="416705" y="55441"/>
                  <a:pt x="449179" y="58822"/>
                  <a:pt x="481263" y="64169"/>
                </a:cubicBezTo>
                <a:cubicBezTo>
                  <a:pt x="513347" y="85558"/>
                  <a:pt x="540107" y="118985"/>
                  <a:pt x="577516" y="128337"/>
                </a:cubicBezTo>
                <a:cubicBezTo>
                  <a:pt x="642785" y="144654"/>
                  <a:pt x="645935" y="140512"/>
                  <a:pt x="705853" y="176463"/>
                </a:cubicBezTo>
                <a:cubicBezTo>
                  <a:pt x="738918" y="196302"/>
                  <a:pt x="770021" y="219243"/>
                  <a:pt x="802105" y="240632"/>
                </a:cubicBezTo>
                <a:cubicBezTo>
                  <a:pt x="836611" y="263636"/>
                  <a:pt x="884546" y="294305"/>
                  <a:pt x="914400" y="320842"/>
                </a:cubicBezTo>
                <a:cubicBezTo>
                  <a:pt x="942661" y="345963"/>
                  <a:pt x="967874" y="374316"/>
                  <a:pt x="994611" y="401053"/>
                </a:cubicBezTo>
                <a:cubicBezTo>
                  <a:pt x="1010653" y="417095"/>
                  <a:pt x="1023283" y="437507"/>
                  <a:pt x="1042737" y="449179"/>
                </a:cubicBezTo>
                <a:cubicBezTo>
                  <a:pt x="1073674" y="467741"/>
                  <a:pt x="1198833" y="541107"/>
                  <a:pt x="1219200" y="561474"/>
                </a:cubicBezTo>
                <a:cubicBezTo>
                  <a:pt x="1338617" y="680891"/>
                  <a:pt x="1187439" y="534250"/>
                  <a:pt x="1331495" y="657727"/>
                </a:cubicBezTo>
                <a:cubicBezTo>
                  <a:pt x="1348720" y="672491"/>
                  <a:pt x="1362193" y="691329"/>
                  <a:pt x="1379621" y="705853"/>
                </a:cubicBezTo>
                <a:cubicBezTo>
                  <a:pt x="1394432" y="718196"/>
                  <a:pt x="1413237" y="725241"/>
                  <a:pt x="1427747" y="737937"/>
                </a:cubicBezTo>
                <a:cubicBezTo>
                  <a:pt x="1456203" y="762836"/>
                  <a:pt x="1481221" y="791411"/>
                  <a:pt x="1507958" y="818148"/>
                </a:cubicBezTo>
                <a:lnTo>
                  <a:pt x="1652337" y="962527"/>
                </a:lnTo>
                <a:lnTo>
                  <a:pt x="1700463" y="1010653"/>
                </a:lnTo>
                <a:cubicBezTo>
                  <a:pt x="1716505" y="1026695"/>
                  <a:pt x="1736004" y="1039903"/>
                  <a:pt x="1748589" y="1058779"/>
                </a:cubicBezTo>
                <a:cubicBezTo>
                  <a:pt x="1759284" y="1074821"/>
                  <a:pt x="1768630" y="1091850"/>
                  <a:pt x="1780674" y="1106905"/>
                </a:cubicBezTo>
                <a:cubicBezTo>
                  <a:pt x="1800570" y="1131775"/>
                  <a:pt x="1833088" y="1157176"/>
                  <a:pt x="1860884" y="1171074"/>
                </a:cubicBezTo>
                <a:cubicBezTo>
                  <a:pt x="1876009" y="1178636"/>
                  <a:pt x="1892969" y="1181769"/>
                  <a:pt x="1909011" y="1187116"/>
                </a:cubicBezTo>
                <a:cubicBezTo>
                  <a:pt x="1941095" y="1208505"/>
                  <a:pt x="1968682" y="1239090"/>
                  <a:pt x="2005263" y="1251284"/>
                </a:cubicBezTo>
                <a:lnTo>
                  <a:pt x="2101516" y="1283369"/>
                </a:lnTo>
                <a:cubicBezTo>
                  <a:pt x="2117558" y="1288716"/>
                  <a:pt x="2135572" y="1290031"/>
                  <a:pt x="2149642" y="1299411"/>
                </a:cubicBezTo>
                <a:cubicBezTo>
                  <a:pt x="2165684" y="1310106"/>
                  <a:pt x="2178982" y="1327160"/>
                  <a:pt x="2197768" y="1331495"/>
                </a:cubicBezTo>
                <a:cubicBezTo>
                  <a:pt x="2250132" y="1343579"/>
                  <a:pt x="2304715" y="1342190"/>
                  <a:pt x="2358189" y="1347537"/>
                </a:cubicBezTo>
                <a:cubicBezTo>
                  <a:pt x="2450432" y="1378284"/>
                  <a:pt x="2371141" y="1355043"/>
                  <a:pt x="2518611" y="1379621"/>
                </a:cubicBezTo>
                <a:cubicBezTo>
                  <a:pt x="2695980" y="1409182"/>
                  <a:pt x="2522982" y="1380713"/>
                  <a:pt x="2646947" y="1411705"/>
                </a:cubicBezTo>
                <a:cubicBezTo>
                  <a:pt x="2720445" y="1430080"/>
                  <a:pt x="2777558" y="1434048"/>
                  <a:pt x="2855495" y="1443790"/>
                </a:cubicBezTo>
                <a:cubicBezTo>
                  <a:pt x="2876884" y="1454485"/>
                  <a:pt x="2900203" y="1461974"/>
                  <a:pt x="2919663" y="1475874"/>
                </a:cubicBezTo>
                <a:cubicBezTo>
                  <a:pt x="3024808" y="1550977"/>
                  <a:pt x="2912679" y="1505630"/>
                  <a:pt x="3015916" y="1540042"/>
                </a:cubicBezTo>
                <a:cubicBezTo>
                  <a:pt x="3059329" y="1568985"/>
                  <a:pt x="3077323" y="1583856"/>
                  <a:pt x="3128211" y="1604211"/>
                </a:cubicBezTo>
                <a:cubicBezTo>
                  <a:pt x="3159612" y="1616771"/>
                  <a:pt x="3196323" y="1617535"/>
                  <a:pt x="3224463" y="1636295"/>
                </a:cubicBezTo>
                <a:cubicBezTo>
                  <a:pt x="3240505" y="1646990"/>
                  <a:pt x="3254536" y="1661609"/>
                  <a:pt x="3272589" y="1668379"/>
                </a:cubicBezTo>
                <a:cubicBezTo>
                  <a:pt x="3298119" y="1677953"/>
                  <a:pt x="3326348" y="1677808"/>
                  <a:pt x="3352800" y="1684421"/>
                </a:cubicBezTo>
                <a:cubicBezTo>
                  <a:pt x="3369205" y="1688522"/>
                  <a:pt x="3384884" y="1695116"/>
                  <a:pt x="3400926" y="1700463"/>
                </a:cubicBezTo>
                <a:cubicBezTo>
                  <a:pt x="3478385" y="1777922"/>
                  <a:pt x="3417886" y="1732548"/>
                  <a:pt x="3625516" y="1732548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4315326" y="3080084"/>
            <a:ext cx="3577390" cy="1652337"/>
          </a:xfrm>
          <a:custGeom>
            <a:avLst/>
            <a:gdLst>
              <a:gd name="connsiteX0" fmla="*/ 0 w 3577390"/>
              <a:gd name="connsiteY0" fmla="*/ 0 h 1652337"/>
              <a:gd name="connsiteX1" fmla="*/ 240632 w 3577390"/>
              <a:gd name="connsiteY1" fmla="*/ 16042 h 1652337"/>
              <a:gd name="connsiteX2" fmla="*/ 336885 w 3577390"/>
              <a:gd name="connsiteY2" fmla="*/ 48127 h 1652337"/>
              <a:gd name="connsiteX3" fmla="*/ 433137 w 3577390"/>
              <a:gd name="connsiteY3" fmla="*/ 112295 h 1652337"/>
              <a:gd name="connsiteX4" fmla="*/ 529390 w 3577390"/>
              <a:gd name="connsiteY4" fmla="*/ 160421 h 1652337"/>
              <a:gd name="connsiteX5" fmla="*/ 577516 w 3577390"/>
              <a:gd name="connsiteY5" fmla="*/ 208548 h 1652337"/>
              <a:gd name="connsiteX6" fmla="*/ 657727 w 3577390"/>
              <a:gd name="connsiteY6" fmla="*/ 240632 h 1652337"/>
              <a:gd name="connsiteX7" fmla="*/ 705853 w 3577390"/>
              <a:gd name="connsiteY7" fmla="*/ 272716 h 1652337"/>
              <a:gd name="connsiteX8" fmla="*/ 818148 w 3577390"/>
              <a:gd name="connsiteY8" fmla="*/ 336884 h 1652337"/>
              <a:gd name="connsiteX9" fmla="*/ 898358 w 3577390"/>
              <a:gd name="connsiteY9" fmla="*/ 417095 h 1652337"/>
              <a:gd name="connsiteX10" fmla="*/ 962527 w 3577390"/>
              <a:gd name="connsiteY10" fmla="*/ 513348 h 1652337"/>
              <a:gd name="connsiteX11" fmla="*/ 1122948 w 3577390"/>
              <a:gd name="connsiteY11" fmla="*/ 657727 h 1652337"/>
              <a:gd name="connsiteX12" fmla="*/ 1155032 w 3577390"/>
              <a:gd name="connsiteY12" fmla="*/ 705853 h 1652337"/>
              <a:gd name="connsiteX13" fmla="*/ 1187116 w 3577390"/>
              <a:gd name="connsiteY13" fmla="*/ 770021 h 1652337"/>
              <a:gd name="connsiteX14" fmla="*/ 1267327 w 3577390"/>
              <a:gd name="connsiteY14" fmla="*/ 850232 h 1652337"/>
              <a:gd name="connsiteX15" fmla="*/ 1331495 w 3577390"/>
              <a:gd name="connsiteY15" fmla="*/ 946484 h 1652337"/>
              <a:gd name="connsiteX16" fmla="*/ 1363579 w 3577390"/>
              <a:gd name="connsiteY16" fmla="*/ 978569 h 1652337"/>
              <a:gd name="connsiteX17" fmla="*/ 1395663 w 3577390"/>
              <a:gd name="connsiteY17" fmla="*/ 1026695 h 1652337"/>
              <a:gd name="connsiteX18" fmla="*/ 1427748 w 3577390"/>
              <a:gd name="connsiteY18" fmla="*/ 1058779 h 1652337"/>
              <a:gd name="connsiteX19" fmla="*/ 1540042 w 3577390"/>
              <a:gd name="connsiteY19" fmla="*/ 1187116 h 1652337"/>
              <a:gd name="connsiteX20" fmla="*/ 1588169 w 3577390"/>
              <a:gd name="connsiteY20" fmla="*/ 1203158 h 1652337"/>
              <a:gd name="connsiteX21" fmla="*/ 1684421 w 3577390"/>
              <a:gd name="connsiteY21" fmla="*/ 1267327 h 1652337"/>
              <a:gd name="connsiteX22" fmla="*/ 1748590 w 3577390"/>
              <a:gd name="connsiteY22" fmla="*/ 1315453 h 1652337"/>
              <a:gd name="connsiteX23" fmla="*/ 1844842 w 3577390"/>
              <a:gd name="connsiteY23" fmla="*/ 1379621 h 1652337"/>
              <a:gd name="connsiteX24" fmla="*/ 1957137 w 3577390"/>
              <a:gd name="connsiteY24" fmla="*/ 1411705 h 1652337"/>
              <a:gd name="connsiteX25" fmla="*/ 2117558 w 3577390"/>
              <a:gd name="connsiteY25" fmla="*/ 1491916 h 1652337"/>
              <a:gd name="connsiteX26" fmla="*/ 2229853 w 3577390"/>
              <a:gd name="connsiteY26" fmla="*/ 1556084 h 1652337"/>
              <a:gd name="connsiteX27" fmla="*/ 2326106 w 3577390"/>
              <a:gd name="connsiteY27" fmla="*/ 1572127 h 1652337"/>
              <a:gd name="connsiteX28" fmla="*/ 2534653 w 3577390"/>
              <a:gd name="connsiteY28" fmla="*/ 1620253 h 1652337"/>
              <a:gd name="connsiteX29" fmla="*/ 2582779 w 3577390"/>
              <a:gd name="connsiteY29" fmla="*/ 1636295 h 1652337"/>
              <a:gd name="connsiteX30" fmla="*/ 2695074 w 3577390"/>
              <a:gd name="connsiteY30" fmla="*/ 1652337 h 1652337"/>
              <a:gd name="connsiteX31" fmla="*/ 3513221 w 3577390"/>
              <a:gd name="connsiteY31" fmla="*/ 1636295 h 1652337"/>
              <a:gd name="connsiteX32" fmla="*/ 3577390 w 3577390"/>
              <a:gd name="connsiteY32" fmla="*/ 1604211 h 16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577390" h="1652337">
                <a:moveTo>
                  <a:pt x="0" y="0"/>
                </a:moveTo>
                <a:cubicBezTo>
                  <a:pt x="80211" y="5347"/>
                  <a:pt x="161051" y="4673"/>
                  <a:pt x="240632" y="16042"/>
                </a:cubicBezTo>
                <a:cubicBezTo>
                  <a:pt x="274112" y="20825"/>
                  <a:pt x="336885" y="48127"/>
                  <a:pt x="336885" y="48127"/>
                </a:cubicBezTo>
                <a:cubicBezTo>
                  <a:pt x="428116" y="139358"/>
                  <a:pt x="340272" y="65863"/>
                  <a:pt x="433137" y="112295"/>
                </a:cubicBezTo>
                <a:cubicBezTo>
                  <a:pt x="557526" y="174490"/>
                  <a:pt x="408424" y="120100"/>
                  <a:pt x="529390" y="160421"/>
                </a:cubicBezTo>
                <a:cubicBezTo>
                  <a:pt x="545432" y="176463"/>
                  <a:pt x="558277" y="196524"/>
                  <a:pt x="577516" y="208548"/>
                </a:cubicBezTo>
                <a:cubicBezTo>
                  <a:pt x="601935" y="223810"/>
                  <a:pt x="631971" y="227754"/>
                  <a:pt x="657727" y="240632"/>
                </a:cubicBezTo>
                <a:cubicBezTo>
                  <a:pt x="674972" y="249254"/>
                  <a:pt x="689113" y="263150"/>
                  <a:pt x="705853" y="272716"/>
                </a:cubicBezTo>
                <a:cubicBezTo>
                  <a:pt x="748515" y="297094"/>
                  <a:pt x="781366" y="304700"/>
                  <a:pt x="818148" y="336884"/>
                </a:cubicBezTo>
                <a:cubicBezTo>
                  <a:pt x="846604" y="361783"/>
                  <a:pt x="881448" y="383275"/>
                  <a:pt x="898358" y="417095"/>
                </a:cubicBezTo>
                <a:cubicBezTo>
                  <a:pt x="926140" y="472659"/>
                  <a:pt x="920531" y="478352"/>
                  <a:pt x="962527" y="513348"/>
                </a:cubicBezTo>
                <a:cubicBezTo>
                  <a:pt x="1024660" y="565126"/>
                  <a:pt x="1072846" y="582573"/>
                  <a:pt x="1122948" y="657727"/>
                </a:cubicBezTo>
                <a:cubicBezTo>
                  <a:pt x="1133643" y="673769"/>
                  <a:pt x="1145466" y="689113"/>
                  <a:pt x="1155032" y="705853"/>
                </a:cubicBezTo>
                <a:cubicBezTo>
                  <a:pt x="1166897" y="726616"/>
                  <a:pt x="1172434" y="751144"/>
                  <a:pt x="1187116" y="770021"/>
                </a:cubicBezTo>
                <a:cubicBezTo>
                  <a:pt x="1210330" y="799868"/>
                  <a:pt x="1246353" y="818771"/>
                  <a:pt x="1267327" y="850232"/>
                </a:cubicBezTo>
                <a:cubicBezTo>
                  <a:pt x="1288716" y="882316"/>
                  <a:pt x="1304229" y="919217"/>
                  <a:pt x="1331495" y="946484"/>
                </a:cubicBezTo>
                <a:cubicBezTo>
                  <a:pt x="1342190" y="957179"/>
                  <a:pt x="1354131" y="966758"/>
                  <a:pt x="1363579" y="978569"/>
                </a:cubicBezTo>
                <a:cubicBezTo>
                  <a:pt x="1375623" y="993624"/>
                  <a:pt x="1383619" y="1011640"/>
                  <a:pt x="1395663" y="1026695"/>
                </a:cubicBezTo>
                <a:cubicBezTo>
                  <a:pt x="1405111" y="1038505"/>
                  <a:pt x="1418300" y="1046969"/>
                  <a:pt x="1427748" y="1058779"/>
                </a:cubicBezTo>
                <a:cubicBezTo>
                  <a:pt x="1460476" y="1099688"/>
                  <a:pt x="1486070" y="1169126"/>
                  <a:pt x="1540042" y="1187116"/>
                </a:cubicBezTo>
                <a:lnTo>
                  <a:pt x="1588169" y="1203158"/>
                </a:lnTo>
                <a:cubicBezTo>
                  <a:pt x="1620253" y="1224548"/>
                  <a:pt x="1653573" y="1244191"/>
                  <a:pt x="1684421" y="1267327"/>
                </a:cubicBezTo>
                <a:cubicBezTo>
                  <a:pt x="1705811" y="1283369"/>
                  <a:pt x="1726686" y="1300120"/>
                  <a:pt x="1748590" y="1315453"/>
                </a:cubicBezTo>
                <a:cubicBezTo>
                  <a:pt x="1780180" y="1337566"/>
                  <a:pt x="1808261" y="1367427"/>
                  <a:pt x="1844842" y="1379621"/>
                </a:cubicBezTo>
                <a:cubicBezTo>
                  <a:pt x="1913885" y="1402635"/>
                  <a:pt x="1876564" y="1391562"/>
                  <a:pt x="1957137" y="1411705"/>
                </a:cubicBezTo>
                <a:cubicBezTo>
                  <a:pt x="2044306" y="1498874"/>
                  <a:pt x="1991468" y="1470901"/>
                  <a:pt x="2117558" y="1491916"/>
                </a:cubicBezTo>
                <a:cubicBezTo>
                  <a:pt x="2149779" y="1513396"/>
                  <a:pt x="2192848" y="1544982"/>
                  <a:pt x="2229853" y="1556084"/>
                </a:cubicBezTo>
                <a:cubicBezTo>
                  <a:pt x="2261008" y="1565431"/>
                  <a:pt x="2294022" y="1566779"/>
                  <a:pt x="2326106" y="1572127"/>
                </a:cubicBezTo>
                <a:cubicBezTo>
                  <a:pt x="2447425" y="1632786"/>
                  <a:pt x="2338482" y="1587558"/>
                  <a:pt x="2534653" y="1620253"/>
                </a:cubicBezTo>
                <a:cubicBezTo>
                  <a:pt x="2551333" y="1623033"/>
                  <a:pt x="2566198" y="1632979"/>
                  <a:pt x="2582779" y="1636295"/>
                </a:cubicBezTo>
                <a:cubicBezTo>
                  <a:pt x="2619856" y="1643710"/>
                  <a:pt x="2657642" y="1646990"/>
                  <a:pt x="2695074" y="1652337"/>
                </a:cubicBezTo>
                <a:lnTo>
                  <a:pt x="3513221" y="1636295"/>
                </a:lnTo>
                <a:cubicBezTo>
                  <a:pt x="3551507" y="1634877"/>
                  <a:pt x="3557000" y="1624601"/>
                  <a:pt x="3577390" y="1604211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4106779" y="4170947"/>
            <a:ext cx="3753853" cy="1251285"/>
          </a:xfrm>
          <a:custGeom>
            <a:avLst/>
            <a:gdLst>
              <a:gd name="connsiteX0" fmla="*/ 0 w 3753853"/>
              <a:gd name="connsiteY0" fmla="*/ 0 h 1251285"/>
              <a:gd name="connsiteX1" fmla="*/ 304800 w 3753853"/>
              <a:gd name="connsiteY1" fmla="*/ 32085 h 1251285"/>
              <a:gd name="connsiteX2" fmla="*/ 368968 w 3753853"/>
              <a:gd name="connsiteY2" fmla="*/ 64169 h 1251285"/>
              <a:gd name="connsiteX3" fmla="*/ 593558 w 3753853"/>
              <a:gd name="connsiteY3" fmla="*/ 96253 h 1251285"/>
              <a:gd name="connsiteX4" fmla="*/ 641684 w 3753853"/>
              <a:gd name="connsiteY4" fmla="*/ 128337 h 1251285"/>
              <a:gd name="connsiteX5" fmla="*/ 786063 w 3753853"/>
              <a:gd name="connsiteY5" fmla="*/ 160421 h 1251285"/>
              <a:gd name="connsiteX6" fmla="*/ 882316 w 3753853"/>
              <a:gd name="connsiteY6" fmla="*/ 224590 h 1251285"/>
              <a:gd name="connsiteX7" fmla="*/ 994610 w 3753853"/>
              <a:gd name="connsiteY7" fmla="*/ 272716 h 1251285"/>
              <a:gd name="connsiteX8" fmla="*/ 1074821 w 3753853"/>
              <a:gd name="connsiteY8" fmla="*/ 320842 h 1251285"/>
              <a:gd name="connsiteX9" fmla="*/ 1106905 w 3753853"/>
              <a:gd name="connsiteY9" fmla="*/ 352927 h 1251285"/>
              <a:gd name="connsiteX10" fmla="*/ 1171074 w 3753853"/>
              <a:gd name="connsiteY10" fmla="*/ 368969 h 1251285"/>
              <a:gd name="connsiteX11" fmla="*/ 1251284 w 3753853"/>
              <a:gd name="connsiteY11" fmla="*/ 401053 h 1251285"/>
              <a:gd name="connsiteX12" fmla="*/ 1331495 w 3753853"/>
              <a:gd name="connsiteY12" fmla="*/ 449179 h 1251285"/>
              <a:gd name="connsiteX13" fmla="*/ 1411705 w 3753853"/>
              <a:gd name="connsiteY13" fmla="*/ 481264 h 1251285"/>
              <a:gd name="connsiteX14" fmla="*/ 1491916 w 3753853"/>
              <a:gd name="connsiteY14" fmla="*/ 529390 h 1251285"/>
              <a:gd name="connsiteX15" fmla="*/ 1604210 w 3753853"/>
              <a:gd name="connsiteY15" fmla="*/ 561474 h 1251285"/>
              <a:gd name="connsiteX16" fmla="*/ 1652337 w 3753853"/>
              <a:gd name="connsiteY16" fmla="*/ 593558 h 1251285"/>
              <a:gd name="connsiteX17" fmla="*/ 1700463 w 3753853"/>
              <a:gd name="connsiteY17" fmla="*/ 641685 h 1251285"/>
              <a:gd name="connsiteX18" fmla="*/ 1796716 w 3753853"/>
              <a:gd name="connsiteY18" fmla="*/ 673769 h 1251285"/>
              <a:gd name="connsiteX19" fmla="*/ 1941095 w 3753853"/>
              <a:gd name="connsiteY19" fmla="*/ 737937 h 1251285"/>
              <a:gd name="connsiteX20" fmla="*/ 1989221 w 3753853"/>
              <a:gd name="connsiteY20" fmla="*/ 786064 h 1251285"/>
              <a:gd name="connsiteX21" fmla="*/ 2165684 w 3753853"/>
              <a:gd name="connsiteY21" fmla="*/ 866274 h 1251285"/>
              <a:gd name="connsiteX22" fmla="*/ 2277979 w 3753853"/>
              <a:gd name="connsiteY22" fmla="*/ 946485 h 1251285"/>
              <a:gd name="connsiteX23" fmla="*/ 2326105 w 3753853"/>
              <a:gd name="connsiteY23" fmla="*/ 962527 h 1251285"/>
              <a:gd name="connsiteX24" fmla="*/ 2390274 w 3753853"/>
              <a:gd name="connsiteY24" fmla="*/ 994611 h 1251285"/>
              <a:gd name="connsiteX25" fmla="*/ 2422358 w 3753853"/>
              <a:gd name="connsiteY25" fmla="*/ 1042737 h 1251285"/>
              <a:gd name="connsiteX26" fmla="*/ 2502568 w 3753853"/>
              <a:gd name="connsiteY26" fmla="*/ 1058779 h 1251285"/>
              <a:gd name="connsiteX27" fmla="*/ 2598821 w 3753853"/>
              <a:gd name="connsiteY27" fmla="*/ 1090864 h 1251285"/>
              <a:gd name="connsiteX28" fmla="*/ 2679032 w 3753853"/>
              <a:gd name="connsiteY28" fmla="*/ 1122948 h 1251285"/>
              <a:gd name="connsiteX29" fmla="*/ 2983832 w 3753853"/>
              <a:gd name="connsiteY29" fmla="*/ 1171074 h 1251285"/>
              <a:gd name="connsiteX30" fmla="*/ 3031958 w 3753853"/>
              <a:gd name="connsiteY30" fmla="*/ 1187116 h 1251285"/>
              <a:gd name="connsiteX31" fmla="*/ 3320716 w 3753853"/>
              <a:gd name="connsiteY31" fmla="*/ 1235242 h 1251285"/>
              <a:gd name="connsiteX32" fmla="*/ 3368842 w 3753853"/>
              <a:gd name="connsiteY32" fmla="*/ 1251285 h 1251285"/>
              <a:gd name="connsiteX33" fmla="*/ 3609474 w 3753853"/>
              <a:gd name="connsiteY33" fmla="*/ 1219200 h 1251285"/>
              <a:gd name="connsiteX34" fmla="*/ 3705726 w 3753853"/>
              <a:gd name="connsiteY34" fmla="*/ 1155032 h 1251285"/>
              <a:gd name="connsiteX35" fmla="*/ 3753853 w 3753853"/>
              <a:gd name="connsiteY35" fmla="*/ 1122948 h 1251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753853" h="1251285">
                <a:moveTo>
                  <a:pt x="0" y="0"/>
                </a:moveTo>
                <a:cubicBezTo>
                  <a:pt x="101600" y="10695"/>
                  <a:pt x="213424" y="-13603"/>
                  <a:pt x="304800" y="32085"/>
                </a:cubicBezTo>
                <a:cubicBezTo>
                  <a:pt x="326189" y="42780"/>
                  <a:pt x="346577" y="55772"/>
                  <a:pt x="368968" y="64169"/>
                </a:cubicBezTo>
                <a:cubicBezTo>
                  <a:pt x="432406" y="87958"/>
                  <a:pt x="540057" y="90903"/>
                  <a:pt x="593558" y="96253"/>
                </a:cubicBezTo>
                <a:cubicBezTo>
                  <a:pt x="609600" y="106948"/>
                  <a:pt x="624439" y="119715"/>
                  <a:pt x="641684" y="128337"/>
                </a:cubicBezTo>
                <a:cubicBezTo>
                  <a:pt x="681176" y="148083"/>
                  <a:pt x="749095" y="154260"/>
                  <a:pt x="786063" y="160421"/>
                </a:cubicBezTo>
                <a:cubicBezTo>
                  <a:pt x="818147" y="181811"/>
                  <a:pt x="845734" y="212396"/>
                  <a:pt x="882316" y="224590"/>
                </a:cubicBezTo>
                <a:cubicBezTo>
                  <a:pt x="939112" y="243522"/>
                  <a:pt x="935140" y="239677"/>
                  <a:pt x="994610" y="272716"/>
                </a:cubicBezTo>
                <a:cubicBezTo>
                  <a:pt x="1021867" y="287858"/>
                  <a:pt x="1049449" y="302719"/>
                  <a:pt x="1074821" y="320842"/>
                </a:cubicBezTo>
                <a:cubicBezTo>
                  <a:pt x="1087129" y="329633"/>
                  <a:pt x="1093377" y="346163"/>
                  <a:pt x="1106905" y="352927"/>
                </a:cubicBezTo>
                <a:cubicBezTo>
                  <a:pt x="1126625" y="362787"/>
                  <a:pt x="1150157" y="361997"/>
                  <a:pt x="1171074" y="368969"/>
                </a:cubicBezTo>
                <a:cubicBezTo>
                  <a:pt x="1198393" y="378075"/>
                  <a:pt x="1225528" y="388175"/>
                  <a:pt x="1251284" y="401053"/>
                </a:cubicBezTo>
                <a:cubicBezTo>
                  <a:pt x="1279173" y="414997"/>
                  <a:pt x="1303607" y="435235"/>
                  <a:pt x="1331495" y="449179"/>
                </a:cubicBezTo>
                <a:cubicBezTo>
                  <a:pt x="1357251" y="462057"/>
                  <a:pt x="1385949" y="468386"/>
                  <a:pt x="1411705" y="481264"/>
                </a:cubicBezTo>
                <a:cubicBezTo>
                  <a:pt x="1439593" y="495208"/>
                  <a:pt x="1463423" y="516727"/>
                  <a:pt x="1491916" y="529390"/>
                </a:cubicBezTo>
                <a:cubicBezTo>
                  <a:pt x="1584438" y="570511"/>
                  <a:pt x="1526003" y="522371"/>
                  <a:pt x="1604210" y="561474"/>
                </a:cubicBezTo>
                <a:cubicBezTo>
                  <a:pt x="1621455" y="570096"/>
                  <a:pt x="1637525" y="581215"/>
                  <a:pt x="1652337" y="593558"/>
                </a:cubicBezTo>
                <a:cubicBezTo>
                  <a:pt x="1669766" y="608082"/>
                  <a:pt x="1680631" y="630667"/>
                  <a:pt x="1700463" y="641685"/>
                </a:cubicBezTo>
                <a:cubicBezTo>
                  <a:pt x="1730027" y="658109"/>
                  <a:pt x="1764932" y="662211"/>
                  <a:pt x="1796716" y="673769"/>
                </a:cubicBezTo>
                <a:cubicBezTo>
                  <a:pt x="1871817" y="701078"/>
                  <a:pt x="1873852" y="704316"/>
                  <a:pt x="1941095" y="737937"/>
                </a:cubicBezTo>
                <a:cubicBezTo>
                  <a:pt x="1957137" y="753979"/>
                  <a:pt x="1970081" y="773884"/>
                  <a:pt x="1989221" y="786064"/>
                </a:cubicBezTo>
                <a:cubicBezTo>
                  <a:pt x="2068122" y="836274"/>
                  <a:pt x="2095009" y="842716"/>
                  <a:pt x="2165684" y="866274"/>
                </a:cubicBezTo>
                <a:cubicBezTo>
                  <a:pt x="2180208" y="877167"/>
                  <a:pt x="2254529" y="934760"/>
                  <a:pt x="2277979" y="946485"/>
                </a:cubicBezTo>
                <a:cubicBezTo>
                  <a:pt x="2293103" y="954047"/>
                  <a:pt x="2310562" y="955866"/>
                  <a:pt x="2326105" y="962527"/>
                </a:cubicBezTo>
                <a:cubicBezTo>
                  <a:pt x="2348086" y="971947"/>
                  <a:pt x="2368884" y="983916"/>
                  <a:pt x="2390274" y="994611"/>
                </a:cubicBezTo>
                <a:cubicBezTo>
                  <a:pt x="2400969" y="1010653"/>
                  <a:pt x="2405618" y="1033171"/>
                  <a:pt x="2422358" y="1042737"/>
                </a:cubicBezTo>
                <a:cubicBezTo>
                  <a:pt x="2446032" y="1056265"/>
                  <a:pt x="2476263" y="1051605"/>
                  <a:pt x="2502568" y="1058779"/>
                </a:cubicBezTo>
                <a:cubicBezTo>
                  <a:pt x="2535196" y="1067678"/>
                  <a:pt x="2567037" y="1079306"/>
                  <a:pt x="2598821" y="1090864"/>
                </a:cubicBezTo>
                <a:cubicBezTo>
                  <a:pt x="2625884" y="1100705"/>
                  <a:pt x="2651208" y="1115528"/>
                  <a:pt x="2679032" y="1122948"/>
                </a:cubicBezTo>
                <a:cubicBezTo>
                  <a:pt x="2797834" y="1154628"/>
                  <a:pt x="2864371" y="1157801"/>
                  <a:pt x="2983832" y="1171074"/>
                </a:cubicBezTo>
                <a:cubicBezTo>
                  <a:pt x="2999874" y="1176421"/>
                  <a:pt x="3015553" y="1183015"/>
                  <a:pt x="3031958" y="1187116"/>
                </a:cubicBezTo>
                <a:cubicBezTo>
                  <a:pt x="3103565" y="1205018"/>
                  <a:pt x="3285317" y="1229796"/>
                  <a:pt x="3320716" y="1235242"/>
                </a:cubicBezTo>
                <a:cubicBezTo>
                  <a:pt x="3336758" y="1240590"/>
                  <a:pt x="3351932" y="1251285"/>
                  <a:pt x="3368842" y="1251285"/>
                </a:cubicBezTo>
                <a:cubicBezTo>
                  <a:pt x="3525855" y="1251285"/>
                  <a:pt x="3514007" y="1251022"/>
                  <a:pt x="3609474" y="1219200"/>
                </a:cubicBezTo>
                <a:cubicBezTo>
                  <a:pt x="3700704" y="1127970"/>
                  <a:pt x="3612862" y="1201463"/>
                  <a:pt x="3705726" y="1155032"/>
                </a:cubicBezTo>
                <a:cubicBezTo>
                  <a:pt x="3722971" y="1146410"/>
                  <a:pt x="3753853" y="1122948"/>
                  <a:pt x="3753853" y="1122948"/>
                </a:cubicBezTo>
              </a:path>
            </a:pathLst>
          </a:cu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4122821" y="288758"/>
            <a:ext cx="3801979" cy="4527025"/>
          </a:xfrm>
          <a:custGeom>
            <a:avLst/>
            <a:gdLst>
              <a:gd name="connsiteX0" fmla="*/ 0 w 3801979"/>
              <a:gd name="connsiteY0" fmla="*/ 4459705 h 4527025"/>
              <a:gd name="connsiteX1" fmla="*/ 1042737 w 3801979"/>
              <a:gd name="connsiteY1" fmla="*/ 4475747 h 4527025"/>
              <a:gd name="connsiteX2" fmla="*/ 1138990 w 3801979"/>
              <a:gd name="connsiteY2" fmla="*/ 4443663 h 4527025"/>
              <a:gd name="connsiteX3" fmla="*/ 1331495 w 3801979"/>
              <a:gd name="connsiteY3" fmla="*/ 4363453 h 4527025"/>
              <a:gd name="connsiteX4" fmla="*/ 1363579 w 3801979"/>
              <a:gd name="connsiteY4" fmla="*/ 4331368 h 4527025"/>
              <a:gd name="connsiteX5" fmla="*/ 1459832 w 3801979"/>
              <a:gd name="connsiteY5" fmla="*/ 4315326 h 4527025"/>
              <a:gd name="connsiteX6" fmla="*/ 1507958 w 3801979"/>
              <a:gd name="connsiteY6" fmla="*/ 4299284 h 4527025"/>
              <a:gd name="connsiteX7" fmla="*/ 1604211 w 3801979"/>
              <a:gd name="connsiteY7" fmla="*/ 4235116 h 4527025"/>
              <a:gd name="connsiteX8" fmla="*/ 1684421 w 3801979"/>
              <a:gd name="connsiteY8" fmla="*/ 4186989 h 4527025"/>
              <a:gd name="connsiteX9" fmla="*/ 1716505 w 3801979"/>
              <a:gd name="connsiteY9" fmla="*/ 4138863 h 4527025"/>
              <a:gd name="connsiteX10" fmla="*/ 1764632 w 3801979"/>
              <a:gd name="connsiteY10" fmla="*/ 4122821 h 4527025"/>
              <a:gd name="connsiteX11" fmla="*/ 1844842 w 3801979"/>
              <a:gd name="connsiteY11" fmla="*/ 4074695 h 4527025"/>
              <a:gd name="connsiteX12" fmla="*/ 1973179 w 3801979"/>
              <a:gd name="connsiteY12" fmla="*/ 3978442 h 4527025"/>
              <a:gd name="connsiteX13" fmla="*/ 2133600 w 3801979"/>
              <a:gd name="connsiteY13" fmla="*/ 3898231 h 4527025"/>
              <a:gd name="connsiteX14" fmla="*/ 2277979 w 3801979"/>
              <a:gd name="connsiteY14" fmla="*/ 3785937 h 4527025"/>
              <a:gd name="connsiteX15" fmla="*/ 2310063 w 3801979"/>
              <a:gd name="connsiteY15" fmla="*/ 3737810 h 4527025"/>
              <a:gd name="connsiteX16" fmla="*/ 2358190 w 3801979"/>
              <a:gd name="connsiteY16" fmla="*/ 3721768 h 4527025"/>
              <a:gd name="connsiteX17" fmla="*/ 2422358 w 3801979"/>
              <a:gd name="connsiteY17" fmla="*/ 3657600 h 4527025"/>
              <a:gd name="connsiteX18" fmla="*/ 2534653 w 3801979"/>
              <a:gd name="connsiteY18" fmla="*/ 3545305 h 4527025"/>
              <a:gd name="connsiteX19" fmla="*/ 2566737 w 3801979"/>
              <a:gd name="connsiteY19" fmla="*/ 3497179 h 4527025"/>
              <a:gd name="connsiteX20" fmla="*/ 2614863 w 3801979"/>
              <a:gd name="connsiteY20" fmla="*/ 3433010 h 4527025"/>
              <a:gd name="connsiteX21" fmla="*/ 2662990 w 3801979"/>
              <a:gd name="connsiteY21" fmla="*/ 3400926 h 4527025"/>
              <a:gd name="connsiteX22" fmla="*/ 2695074 w 3801979"/>
              <a:gd name="connsiteY22" fmla="*/ 3272589 h 4527025"/>
              <a:gd name="connsiteX23" fmla="*/ 2807368 w 3801979"/>
              <a:gd name="connsiteY23" fmla="*/ 3128210 h 4527025"/>
              <a:gd name="connsiteX24" fmla="*/ 2839453 w 3801979"/>
              <a:gd name="connsiteY24" fmla="*/ 3080084 h 4527025"/>
              <a:gd name="connsiteX25" fmla="*/ 2967790 w 3801979"/>
              <a:gd name="connsiteY25" fmla="*/ 2871537 h 4527025"/>
              <a:gd name="connsiteX26" fmla="*/ 3031958 w 3801979"/>
              <a:gd name="connsiteY26" fmla="*/ 2743200 h 4527025"/>
              <a:gd name="connsiteX27" fmla="*/ 3096126 w 3801979"/>
              <a:gd name="connsiteY27" fmla="*/ 2614863 h 4527025"/>
              <a:gd name="connsiteX28" fmla="*/ 3128211 w 3801979"/>
              <a:gd name="connsiteY28" fmla="*/ 2550695 h 4527025"/>
              <a:gd name="connsiteX29" fmla="*/ 3160295 w 3801979"/>
              <a:gd name="connsiteY29" fmla="*/ 2502568 h 4527025"/>
              <a:gd name="connsiteX30" fmla="*/ 3176337 w 3801979"/>
              <a:gd name="connsiteY30" fmla="*/ 2438400 h 4527025"/>
              <a:gd name="connsiteX31" fmla="*/ 3272590 w 3801979"/>
              <a:gd name="connsiteY31" fmla="*/ 2261937 h 4527025"/>
              <a:gd name="connsiteX32" fmla="*/ 3304674 w 3801979"/>
              <a:gd name="connsiteY32" fmla="*/ 2133600 h 4527025"/>
              <a:gd name="connsiteX33" fmla="*/ 3336758 w 3801979"/>
              <a:gd name="connsiteY33" fmla="*/ 2069431 h 4527025"/>
              <a:gd name="connsiteX34" fmla="*/ 3368842 w 3801979"/>
              <a:gd name="connsiteY34" fmla="*/ 1957137 h 4527025"/>
              <a:gd name="connsiteX35" fmla="*/ 3416968 w 3801979"/>
              <a:gd name="connsiteY35" fmla="*/ 1860884 h 4527025"/>
              <a:gd name="connsiteX36" fmla="*/ 3449053 w 3801979"/>
              <a:gd name="connsiteY36" fmla="*/ 1748589 h 4527025"/>
              <a:gd name="connsiteX37" fmla="*/ 3513221 w 3801979"/>
              <a:gd name="connsiteY37" fmla="*/ 1620253 h 4527025"/>
              <a:gd name="connsiteX38" fmla="*/ 3529263 w 3801979"/>
              <a:gd name="connsiteY38" fmla="*/ 1556084 h 4527025"/>
              <a:gd name="connsiteX39" fmla="*/ 3561347 w 3801979"/>
              <a:gd name="connsiteY39" fmla="*/ 1491916 h 4527025"/>
              <a:gd name="connsiteX40" fmla="*/ 3577390 w 3801979"/>
              <a:gd name="connsiteY40" fmla="*/ 1379621 h 4527025"/>
              <a:gd name="connsiteX41" fmla="*/ 3625516 w 3801979"/>
              <a:gd name="connsiteY41" fmla="*/ 1155031 h 4527025"/>
              <a:gd name="connsiteX42" fmla="*/ 3657600 w 3801979"/>
              <a:gd name="connsiteY42" fmla="*/ 898358 h 4527025"/>
              <a:gd name="connsiteX43" fmla="*/ 3673642 w 3801979"/>
              <a:gd name="connsiteY43" fmla="*/ 850231 h 4527025"/>
              <a:gd name="connsiteX44" fmla="*/ 3689684 w 3801979"/>
              <a:gd name="connsiteY44" fmla="*/ 786063 h 4527025"/>
              <a:gd name="connsiteX45" fmla="*/ 3721768 w 3801979"/>
              <a:gd name="connsiteY45" fmla="*/ 673768 h 4527025"/>
              <a:gd name="connsiteX46" fmla="*/ 3737811 w 3801979"/>
              <a:gd name="connsiteY46" fmla="*/ 625642 h 4527025"/>
              <a:gd name="connsiteX47" fmla="*/ 3753853 w 3801979"/>
              <a:gd name="connsiteY47" fmla="*/ 561474 h 4527025"/>
              <a:gd name="connsiteX48" fmla="*/ 3769895 w 3801979"/>
              <a:gd name="connsiteY48" fmla="*/ 417095 h 4527025"/>
              <a:gd name="connsiteX49" fmla="*/ 3785937 w 3801979"/>
              <a:gd name="connsiteY49" fmla="*/ 368968 h 4527025"/>
              <a:gd name="connsiteX50" fmla="*/ 3801979 w 3801979"/>
              <a:gd name="connsiteY50" fmla="*/ 0 h 4527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3801979" h="4527025">
                <a:moveTo>
                  <a:pt x="0" y="4459705"/>
                </a:moveTo>
                <a:cubicBezTo>
                  <a:pt x="399714" y="4573908"/>
                  <a:pt x="159742" y="4517137"/>
                  <a:pt x="1042737" y="4475747"/>
                </a:cubicBezTo>
                <a:cubicBezTo>
                  <a:pt x="1076520" y="4474163"/>
                  <a:pt x="1108741" y="4458788"/>
                  <a:pt x="1138990" y="4443663"/>
                </a:cubicBezTo>
                <a:cubicBezTo>
                  <a:pt x="1287046" y="4369635"/>
                  <a:pt x="1220926" y="4391095"/>
                  <a:pt x="1331495" y="4363453"/>
                </a:cubicBezTo>
                <a:cubicBezTo>
                  <a:pt x="1342190" y="4352758"/>
                  <a:pt x="1349417" y="4336679"/>
                  <a:pt x="1363579" y="4331368"/>
                </a:cubicBezTo>
                <a:cubicBezTo>
                  <a:pt x="1394035" y="4319947"/>
                  <a:pt x="1428080" y="4322382"/>
                  <a:pt x="1459832" y="4315326"/>
                </a:cubicBezTo>
                <a:cubicBezTo>
                  <a:pt x="1476339" y="4311658"/>
                  <a:pt x="1491916" y="4304631"/>
                  <a:pt x="1507958" y="4299284"/>
                </a:cubicBezTo>
                <a:cubicBezTo>
                  <a:pt x="1630340" y="4176902"/>
                  <a:pt x="1488126" y="4304768"/>
                  <a:pt x="1604211" y="4235116"/>
                </a:cubicBezTo>
                <a:cubicBezTo>
                  <a:pt x="1714316" y="4169052"/>
                  <a:pt x="1548085" y="4232434"/>
                  <a:pt x="1684421" y="4186989"/>
                </a:cubicBezTo>
                <a:cubicBezTo>
                  <a:pt x="1695116" y="4170947"/>
                  <a:pt x="1701450" y="4150907"/>
                  <a:pt x="1716505" y="4138863"/>
                </a:cubicBezTo>
                <a:cubicBezTo>
                  <a:pt x="1729710" y="4128299"/>
                  <a:pt x="1749507" y="4130383"/>
                  <a:pt x="1764632" y="4122821"/>
                </a:cubicBezTo>
                <a:cubicBezTo>
                  <a:pt x="1792520" y="4108877"/>
                  <a:pt x="1819298" y="4092576"/>
                  <a:pt x="1844842" y="4074695"/>
                </a:cubicBezTo>
                <a:cubicBezTo>
                  <a:pt x="1874354" y="4054036"/>
                  <a:pt x="1933589" y="3998237"/>
                  <a:pt x="1973179" y="3978442"/>
                </a:cubicBezTo>
                <a:cubicBezTo>
                  <a:pt x="2050218" y="3939923"/>
                  <a:pt x="2063478" y="3955603"/>
                  <a:pt x="2133600" y="3898231"/>
                </a:cubicBezTo>
                <a:cubicBezTo>
                  <a:pt x="2282386" y="3776497"/>
                  <a:pt x="2171686" y="3821368"/>
                  <a:pt x="2277979" y="3785937"/>
                </a:cubicBezTo>
                <a:cubicBezTo>
                  <a:pt x="2288674" y="3769895"/>
                  <a:pt x="2295008" y="3749854"/>
                  <a:pt x="2310063" y="3737810"/>
                </a:cubicBezTo>
                <a:cubicBezTo>
                  <a:pt x="2323268" y="3727246"/>
                  <a:pt x="2346233" y="3733725"/>
                  <a:pt x="2358190" y="3721768"/>
                </a:cubicBezTo>
                <a:cubicBezTo>
                  <a:pt x="2443749" y="3636210"/>
                  <a:pt x="2294020" y="3700379"/>
                  <a:pt x="2422358" y="3657600"/>
                </a:cubicBezTo>
                <a:cubicBezTo>
                  <a:pt x="2550689" y="3486489"/>
                  <a:pt x="2384931" y="3695025"/>
                  <a:pt x="2534653" y="3545305"/>
                </a:cubicBezTo>
                <a:cubicBezTo>
                  <a:pt x="2548286" y="3531672"/>
                  <a:pt x="2555531" y="3512868"/>
                  <a:pt x="2566737" y="3497179"/>
                </a:cubicBezTo>
                <a:cubicBezTo>
                  <a:pt x="2582277" y="3475422"/>
                  <a:pt x="2595957" y="3451916"/>
                  <a:pt x="2614863" y="3433010"/>
                </a:cubicBezTo>
                <a:cubicBezTo>
                  <a:pt x="2628496" y="3419377"/>
                  <a:pt x="2646948" y="3411621"/>
                  <a:pt x="2662990" y="3400926"/>
                </a:cubicBezTo>
                <a:cubicBezTo>
                  <a:pt x="2673685" y="3358147"/>
                  <a:pt x="2668002" y="3307396"/>
                  <a:pt x="2695074" y="3272589"/>
                </a:cubicBezTo>
                <a:cubicBezTo>
                  <a:pt x="2732505" y="3224463"/>
                  <a:pt x="2770786" y="3176985"/>
                  <a:pt x="2807368" y="3128210"/>
                </a:cubicBezTo>
                <a:cubicBezTo>
                  <a:pt x="2818936" y="3112786"/>
                  <a:pt x="2830221" y="3097010"/>
                  <a:pt x="2839453" y="3080084"/>
                </a:cubicBezTo>
                <a:cubicBezTo>
                  <a:pt x="2941645" y="2892733"/>
                  <a:pt x="2857484" y="3009418"/>
                  <a:pt x="2967790" y="2871537"/>
                </a:cubicBezTo>
                <a:cubicBezTo>
                  <a:pt x="2998749" y="2747699"/>
                  <a:pt x="2960377" y="2865910"/>
                  <a:pt x="3031958" y="2743200"/>
                </a:cubicBezTo>
                <a:cubicBezTo>
                  <a:pt x="3056057" y="2701887"/>
                  <a:pt x="3074736" y="2657642"/>
                  <a:pt x="3096126" y="2614863"/>
                </a:cubicBezTo>
                <a:cubicBezTo>
                  <a:pt x="3106821" y="2593474"/>
                  <a:pt x="3114946" y="2570593"/>
                  <a:pt x="3128211" y="2550695"/>
                </a:cubicBezTo>
                <a:lnTo>
                  <a:pt x="3160295" y="2502568"/>
                </a:lnTo>
                <a:cubicBezTo>
                  <a:pt x="3165642" y="2481179"/>
                  <a:pt x="3166477" y="2458120"/>
                  <a:pt x="3176337" y="2438400"/>
                </a:cubicBezTo>
                <a:cubicBezTo>
                  <a:pt x="3271596" y="2247881"/>
                  <a:pt x="3179358" y="2541632"/>
                  <a:pt x="3272590" y="2261937"/>
                </a:cubicBezTo>
                <a:cubicBezTo>
                  <a:pt x="3286534" y="2220104"/>
                  <a:pt x="3284954" y="2173040"/>
                  <a:pt x="3304674" y="2133600"/>
                </a:cubicBezTo>
                <a:cubicBezTo>
                  <a:pt x="3315369" y="2112210"/>
                  <a:pt x="3328361" y="2091823"/>
                  <a:pt x="3336758" y="2069431"/>
                </a:cubicBezTo>
                <a:cubicBezTo>
                  <a:pt x="3367347" y="1987858"/>
                  <a:pt x="3337816" y="2026946"/>
                  <a:pt x="3368842" y="1957137"/>
                </a:cubicBezTo>
                <a:cubicBezTo>
                  <a:pt x="3383411" y="1924357"/>
                  <a:pt x="3402399" y="1893664"/>
                  <a:pt x="3416968" y="1860884"/>
                </a:cubicBezTo>
                <a:cubicBezTo>
                  <a:pt x="3489715" y="1697204"/>
                  <a:pt x="3364067" y="1952556"/>
                  <a:pt x="3449053" y="1748589"/>
                </a:cubicBezTo>
                <a:cubicBezTo>
                  <a:pt x="3467448" y="1704440"/>
                  <a:pt x="3513221" y="1620253"/>
                  <a:pt x="3513221" y="1620253"/>
                </a:cubicBezTo>
                <a:cubicBezTo>
                  <a:pt x="3518568" y="1598863"/>
                  <a:pt x="3521522" y="1576728"/>
                  <a:pt x="3529263" y="1556084"/>
                </a:cubicBezTo>
                <a:cubicBezTo>
                  <a:pt x="3537660" y="1533693"/>
                  <a:pt x="3555055" y="1514987"/>
                  <a:pt x="3561347" y="1491916"/>
                </a:cubicBezTo>
                <a:cubicBezTo>
                  <a:pt x="3571296" y="1455437"/>
                  <a:pt x="3573432" y="1417225"/>
                  <a:pt x="3577390" y="1379621"/>
                </a:cubicBezTo>
                <a:cubicBezTo>
                  <a:pt x="3599776" y="1166955"/>
                  <a:pt x="3546706" y="1233843"/>
                  <a:pt x="3625516" y="1155031"/>
                </a:cubicBezTo>
                <a:cubicBezTo>
                  <a:pt x="3633585" y="1074338"/>
                  <a:pt x="3639508" y="979775"/>
                  <a:pt x="3657600" y="898358"/>
                </a:cubicBezTo>
                <a:cubicBezTo>
                  <a:pt x="3661268" y="881851"/>
                  <a:pt x="3668996" y="866490"/>
                  <a:pt x="3673642" y="850231"/>
                </a:cubicBezTo>
                <a:cubicBezTo>
                  <a:pt x="3679699" y="829032"/>
                  <a:pt x="3683883" y="807334"/>
                  <a:pt x="3689684" y="786063"/>
                </a:cubicBezTo>
                <a:cubicBezTo>
                  <a:pt x="3699927" y="748505"/>
                  <a:pt x="3710582" y="711056"/>
                  <a:pt x="3721768" y="673768"/>
                </a:cubicBezTo>
                <a:cubicBezTo>
                  <a:pt x="3726627" y="657571"/>
                  <a:pt x="3733165" y="641901"/>
                  <a:pt x="3737811" y="625642"/>
                </a:cubicBezTo>
                <a:cubicBezTo>
                  <a:pt x="3743868" y="604443"/>
                  <a:pt x="3748506" y="582863"/>
                  <a:pt x="3753853" y="561474"/>
                </a:cubicBezTo>
                <a:cubicBezTo>
                  <a:pt x="3759200" y="513348"/>
                  <a:pt x="3761934" y="464859"/>
                  <a:pt x="3769895" y="417095"/>
                </a:cubicBezTo>
                <a:cubicBezTo>
                  <a:pt x="3772675" y="400415"/>
                  <a:pt x="3784640" y="385828"/>
                  <a:pt x="3785937" y="368968"/>
                </a:cubicBezTo>
                <a:cubicBezTo>
                  <a:pt x="3795379" y="246225"/>
                  <a:pt x="3801979" y="0"/>
                  <a:pt x="3801979" y="0"/>
                </a:cubicBezTo>
              </a:path>
            </a:pathLst>
          </a:cu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4363453" y="5245768"/>
            <a:ext cx="3577389" cy="1058793"/>
          </a:xfrm>
          <a:custGeom>
            <a:avLst/>
            <a:gdLst>
              <a:gd name="connsiteX0" fmla="*/ 0 w 3577389"/>
              <a:gd name="connsiteY0" fmla="*/ 16043 h 1058793"/>
              <a:gd name="connsiteX1" fmla="*/ 96252 w 3577389"/>
              <a:gd name="connsiteY1" fmla="*/ 0 h 1058793"/>
              <a:gd name="connsiteX2" fmla="*/ 288758 w 3577389"/>
              <a:gd name="connsiteY2" fmla="*/ 48127 h 1058793"/>
              <a:gd name="connsiteX3" fmla="*/ 385010 w 3577389"/>
              <a:gd name="connsiteY3" fmla="*/ 64169 h 1058793"/>
              <a:gd name="connsiteX4" fmla="*/ 433136 w 3577389"/>
              <a:gd name="connsiteY4" fmla="*/ 80211 h 1058793"/>
              <a:gd name="connsiteX5" fmla="*/ 561473 w 3577389"/>
              <a:gd name="connsiteY5" fmla="*/ 96253 h 1058793"/>
              <a:gd name="connsiteX6" fmla="*/ 866273 w 3577389"/>
              <a:gd name="connsiteY6" fmla="*/ 160421 h 1058793"/>
              <a:gd name="connsiteX7" fmla="*/ 978568 w 3577389"/>
              <a:gd name="connsiteY7" fmla="*/ 192506 h 1058793"/>
              <a:gd name="connsiteX8" fmla="*/ 1074821 w 3577389"/>
              <a:gd name="connsiteY8" fmla="*/ 224590 h 1058793"/>
              <a:gd name="connsiteX9" fmla="*/ 1171073 w 3577389"/>
              <a:gd name="connsiteY9" fmla="*/ 272716 h 1058793"/>
              <a:gd name="connsiteX10" fmla="*/ 1235242 w 3577389"/>
              <a:gd name="connsiteY10" fmla="*/ 304800 h 1058793"/>
              <a:gd name="connsiteX11" fmla="*/ 1331494 w 3577389"/>
              <a:gd name="connsiteY11" fmla="*/ 336885 h 1058793"/>
              <a:gd name="connsiteX12" fmla="*/ 1411705 w 3577389"/>
              <a:gd name="connsiteY12" fmla="*/ 368969 h 1058793"/>
              <a:gd name="connsiteX13" fmla="*/ 1475873 w 3577389"/>
              <a:gd name="connsiteY13" fmla="*/ 401053 h 1058793"/>
              <a:gd name="connsiteX14" fmla="*/ 1540042 w 3577389"/>
              <a:gd name="connsiteY14" fmla="*/ 417095 h 1058793"/>
              <a:gd name="connsiteX15" fmla="*/ 1620252 w 3577389"/>
              <a:gd name="connsiteY15" fmla="*/ 465221 h 1058793"/>
              <a:gd name="connsiteX16" fmla="*/ 1700463 w 3577389"/>
              <a:gd name="connsiteY16" fmla="*/ 497306 h 1058793"/>
              <a:gd name="connsiteX17" fmla="*/ 1732547 w 3577389"/>
              <a:gd name="connsiteY17" fmla="*/ 545432 h 1058793"/>
              <a:gd name="connsiteX18" fmla="*/ 1780673 w 3577389"/>
              <a:gd name="connsiteY18" fmla="*/ 561474 h 1058793"/>
              <a:gd name="connsiteX19" fmla="*/ 1892968 w 3577389"/>
              <a:gd name="connsiteY19" fmla="*/ 625643 h 1058793"/>
              <a:gd name="connsiteX20" fmla="*/ 1973179 w 3577389"/>
              <a:gd name="connsiteY20" fmla="*/ 657727 h 1058793"/>
              <a:gd name="connsiteX21" fmla="*/ 2101515 w 3577389"/>
              <a:gd name="connsiteY21" fmla="*/ 753979 h 1058793"/>
              <a:gd name="connsiteX22" fmla="*/ 2149642 w 3577389"/>
              <a:gd name="connsiteY22" fmla="*/ 770021 h 1058793"/>
              <a:gd name="connsiteX23" fmla="*/ 2229852 w 3577389"/>
              <a:gd name="connsiteY23" fmla="*/ 818148 h 1058793"/>
              <a:gd name="connsiteX24" fmla="*/ 2438400 w 3577389"/>
              <a:gd name="connsiteY24" fmla="*/ 866274 h 1058793"/>
              <a:gd name="connsiteX25" fmla="*/ 2582779 w 3577389"/>
              <a:gd name="connsiteY25" fmla="*/ 898358 h 1058793"/>
              <a:gd name="connsiteX26" fmla="*/ 2646947 w 3577389"/>
              <a:gd name="connsiteY26" fmla="*/ 914400 h 1058793"/>
              <a:gd name="connsiteX27" fmla="*/ 3240505 w 3577389"/>
              <a:gd name="connsiteY27" fmla="*/ 946485 h 1058793"/>
              <a:gd name="connsiteX28" fmla="*/ 3288631 w 3577389"/>
              <a:gd name="connsiteY28" fmla="*/ 962527 h 1058793"/>
              <a:gd name="connsiteX29" fmla="*/ 3416968 w 3577389"/>
              <a:gd name="connsiteY29" fmla="*/ 994611 h 1058793"/>
              <a:gd name="connsiteX30" fmla="*/ 3465094 w 3577389"/>
              <a:gd name="connsiteY30" fmla="*/ 1026695 h 1058793"/>
              <a:gd name="connsiteX31" fmla="*/ 3577389 w 3577389"/>
              <a:gd name="connsiteY31" fmla="*/ 1058779 h 1058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577389" h="1058793">
                <a:moveTo>
                  <a:pt x="0" y="16043"/>
                </a:moveTo>
                <a:cubicBezTo>
                  <a:pt x="32084" y="10695"/>
                  <a:pt x="63725" y="0"/>
                  <a:pt x="96252" y="0"/>
                </a:cubicBezTo>
                <a:cubicBezTo>
                  <a:pt x="135129" y="0"/>
                  <a:pt x="263761" y="42358"/>
                  <a:pt x="288758" y="48127"/>
                </a:cubicBezTo>
                <a:cubicBezTo>
                  <a:pt x="320452" y="55441"/>
                  <a:pt x="353258" y="57113"/>
                  <a:pt x="385010" y="64169"/>
                </a:cubicBezTo>
                <a:cubicBezTo>
                  <a:pt x="401517" y="67837"/>
                  <a:pt x="416499" y="77186"/>
                  <a:pt x="433136" y="80211"/>
                </a:cubicBezTo>
                <a:cubicBezTo>
                  <a:pt x="475553" y="87923"/>
                  <a:pt x="519198" y="87798"/>
                  <a:pt x="561473" y="96253"/>
                </a:cubicBezTo>
                <a:cubicBezTo>
                  <a:pt x="991205" y="182199"/>
                  <a:pt x="573858" y="118647"/>
                  <a:pt x="866273" y="160421"/>
                </a:cubicBezTo>
                <a:cubicBezTo>
                  <a:pt x="903705" y="171116"/>
                  <a:pt x="941360" y="181057"/>
                  <a:pt x="978568" y="192506"/>
                </a:cubicBezTo>
                <a:cubicBezTo>
                  <a:pt x="1010892" y="202452"/>
                  <a:pt x="1074821" y="224590"/>
                  <a:pt x="1074821" y="224590"/>
                </a:cubicBezTo>
                <a:cubicBezTo>
                  <a:pt x="1167306" y="286246"/>
                  <a:pt x="1078091" y="232867"/>
                  <a:pt x="1171073" y="272716"/>
                </a:cubicBezTo>
                <a:cubicBezTo>
                  <a:pt x="1193054" y="282136"/>
                  <a:pt x="1213038" y="295918"/>
                  <a:pt x="1235242" y="304800"/>
                </a:cubicBezTo>
                <a:cubicBezTo>
                  <a:pt x="1266643" y="317360"/>
                  <a:pt x="1299711" y="325327"/>
                  <a:pt x="1331494" y="336885"/>
                </a:cubicBezTo>
                <a:cubicBezTo>
                  <a:pt x="1358557" y="346726"/>
                  <a:pt x="1385390" y="357274"/>
                  <a:pt x="1411705" y="368969"/>
                </a:cubicBezTo>
                <a:cubicBezTo>
                  <a:pt x="1433558" y="378681"/>
                  <a:pt x="1453482" y="392656"/>
                  <a:pt x="1475873" y="401053"/>
                </a:cubicBezTo>
                <a:cubicBezTo>
                  <a:pt x="1496517" y="408794"/>
                  <a:pt x="1518652" y="411748"/>
                  <a:pt x="1540042" y="417095"/>
                </a:cubicBezTo>
                <a:cubicBezTo>
                  <a:pt x="1566779" y="433137"/>
                  <a:pt x="1592364" y="451277"/>
                  <a:pt x="1620252" y="465221"/>
                </a:cubicBezTo>
                <a:cubicBezTo>
                  <a:pt x="1646009" y="478099"/>
                  <a:pt x="1677030" y="480568"/>
                  <a:pt x="1700463" y="497306"/>
                </a:cubicBezTo>
                <a:cubicBezTo>
                  <a:pt x="1716152" y="508512"/>
                  <a:pt x="1717492" y="533388"/>
                  <a:pt x="1732547" y="545432"/>
                </a:cubicBezTo>
                <a:cubicBezTo>
                  <a:pt x="1745751" y="555995"/>
                  <a:pt x="1765130" y="554813"/>
                  <a:pt x="1780673" y="561474"/>
                </a:cubicBezTo>
                <a:cubicBezTo>
                  <a:pt x="1977556" y="645852"/>
                  <a:pt x="1731850" y="545084"/>
                  <a:pt x="1892968" y="625643"/>
                </a:cubicBezTo>
                <a:cubicBezTo>
                  <a:pt x="1918724" y="638521"/>
                  <a:pt x="1946442" y="647032"/>
                  <a:pt x="1973179" y="657727"/>
                </a:cubicBezTo>
                <a:cubicBezTo>
                  <a:pt x="1992854" y="673467"/>
                  <a:pt x="2067464" y="736954"/>
                  <a:pt x="2101515" y="753979"/>
                </a:cubicBezTo>
                <a:cubicBezTo>
                  <a:pt x="2116640" y="761541"/>
                  <a:pt x="2134517" y="762459"/>
                  <a:pt x="2149642" y="770021"/>
                </a:cubicBezTo>
                <a:cubicBezTo>
                  <a:pt x="2177530" y="783965"/>
                  <a:pt x="2201467" y="805245"/>
                  <a:pt x="2229852" y="818148"/>
                </a:cubicBezTo>
                <a:cubicBezTo>
                  <a:pt x="2323799" y="860852"/>
                  <a:pt x="2335308" y="846944"/>
                  <a:pt x="2438400" y="866274"/>
                </a:cubicBezTo>
                <a:cubicBezTo>
                  <a:pt x="2486856" y="875359"/>
                  <a:pt x="2534741" y="887272"/>
                  <a:pt x="2582779" y="898358"/>
                </a:cubicBezTo>
                <a:cubicBezTo>
                  <a:pt x="2604262" y="903316"/>
                  <a:pt x="2625121" y="911282"/>
                  <a:pt x="2646947" y="914400"/>
                </a:cubicBezTo>
                <a:cubicBezTo>
                  <a:pt x="2827945" y="940258"/>
                  <a:pt x="3084837" y="940720"/>
                  <a:pt x="3240505" y="946485"/>
                </a:cubicBezTo>
                <a:cubicBezTo>
                  <a:pt x="3256547" y="951832"/>
                  <a:pt x="3272226" y="958426"/>
                  <a:pt x="3288631" y="962527"/>
                </a:cubicBezTo>
                <a:cubicBezTo>
                  <a:pt x="3325241" y="971679"/>
                  <a:pt x="3380298" y="976276"/>
                  <a:pt x="3416968" y="994611"/>
                </a:cubicBezTo>
                <a:cubicBezTo>
                  <a:pt x="3434213" y="1003233"/>
                  <a:pt x="3447476" y="1018865"/>
                  <a:pt x="3465094" y="1026695"/>
                </a:cubicBezTo>
                <a:cubicBezTo>
                  <a:pt x="3541088" y="1060470"/>
                  <a:pt x="3531532" y="1058779"/>
                  <a:pt x="3577389" y="105877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>
            <a:off x="4090737" y="3657600"/>
            <a:ext cx="3818021" cy="2197768"/>
          </a:xfrm>
          <a:custGeom>
            <a:avLst/>
            <a:gdLst>
              <a:gd name="connsiteX0" fmla="*/ 0 w 3818021"/>
              <a:gd name="connsiteY0" fmla="*/ 2197768 h 2197768"/>
              <a:gd name="connsiteX1" fmla="*/ 449179 w 3818021"/>
              <a:gd name="connsiteY1" fmla="*/ 2181726 h 2197768"/>
              <a:gd name="connsiteX2" fmla="*/ 513347 w 3818021"/>
              <a:gd name="connsiteY2" fmla="*/ 2165684 h 2197768"/>
              <a:gd name="connsiteX3" fmla="*/ 641684 w 3818021"/>
              <a:gd name="connsiteY3" fmla="*/ 2149642 h 2197768"/>
              <a:gd name="connsiteX4" fmla="*/ 882316 w 3818021"/>
              <a:gd name="connsiteY4" fmla="*/ 2085474 h 2197768"/>
              <a:gd name="connsiteX5" fmla="*/ 1155031 w 3818021"/>
              <a:gd name="connsiteY5" fmla="*/ 2037347 h 2197768"/>
              <a:gd name="connsiteX6" fmla="*/ 1443789 w 3818021"/>
              <a:gd name="connsiteY6" fmla="*/ 1973179 h 2197768"/>
              <a:gd name="connsiteX7" fmla="*/ 1491916 w 3818021"/>
              <a:gd name="connsiteY7" fmla="*/ 1941095 h 2197768"/>
              <a:gd name="connsiteX8" fmla="*/ 1604210 w 3818021"/>
              <a:gd name="connsiteY8" fmla="*/ 1925053 h 2197768"/>
              <a:gd name="connsiteX9" fmla="*/ 1668379 w 3818021"/>
              <a:gd name="connsiteY9" fmla="*/ 1909011 h 2197768"/>
              <a:gd name="connsiteX10" fmla="*/ 1780674 w 3818021"/>
              <a:gd name="connsiteY10" fmla="*/ 1812758 h 2197768"/>
              <a:gd name="connsiteX11" fmla="*/ 1844842 w 3818021"/>
              <a:gd name="connsiteY11" fmla="*/ 1780674 h 2197768"/>
              <a:gd name="connsiteX12" fmla="*/ 1892968 w 3818021"/>
              <a:gd name="connsiteY12" fmla="*/ 1748589 h 2197768"/>
              <a:gd name="connsiteX13" fmla="*/ 1973179 w 3818021"/>
              <a:gd name="connsiteY13" fmla="*/ 1700463 h 2197768"/>
              <a:gd name="connsiteX14" fmla="*/ 2133600 w 3818021"/>
              <a:gd name="connsiteY14" fmla="*/ 1572126 h 2197768"/>
              <a:gd name="connsiteX15" fmla="*/ 2213810 w 3818021"/>
              <a:gd name="connsiteY15" fmla="*/ 1507958 h 2197768"/>
              <a:gd name="connsiteX16" fmla="*/ 2277979 w 3818021"/>
              <a:gd name="connsiteY16" fmla="*/ 1475874 h 2197768"/>
              <a:gd name="connsiteX17" fmla="*/ 2390274 w 3818021"/>
              <a:gd name="connsiteY17" fmla="*/ 1411705 h 2197768"/>
              <a:gd name="connsiteX18" fmla="*/ 2518610 w 3818021"/>
              <a:gd name="connsiteY18" fmla="*/ 1315453 h 2197768"/>
              <a:gd name="connsiteX19" fmla="*/ 2582779 w 3818021"/>
              <a:gd name="connsiteY19" fmla="*/ 1251284 h 2197768"/>
              <a:gd name="connsiteX20" fmla="*/ 2646947 w 3818021"/>
              <a:gd name="connsiteY20" fmla="*/ 1187116 h 2197768"/>
              <a:gd name="connsiteX21" fmla="*/ 2727158 w 3818021"/>
              <a:gd name="connsiteY21" fmla="*/ 1122947 h 2197768"/>
              <a:gd name="connsiteX22" fmla="*/ 2775284 w 3818021"/>
              <a:gd name="connsiteY22" fmla="*/ 1074821 h 2197768"/>
              <a:gd name="connsiteX23" fmla="*/ 2839452 w 3818021"/>
              <a:gd name="connsiteY23" fmla="*/ 1026695 h 2197768"/>
              <a:gd name="connsiteX24" fmla="*/ 2871537 w 3818021"/>
              <a:gd name="connsiteY24" fmla="*/ 978568 h 2197768"/>
              <a:gd name="connsiteX25" fmla="*/ 2983831 w 3818021"/>
              <a:gd name="connsiteY25" fmla="*/ 866274 h 2197768"/>
              <a:gd name="connsiteX26" fmla="*/ 3144252 w 3818021"/>
              <a:gd name="connsiteY26" fmla="*/ 673768 h 2197768"/>
              <a:gd name="connsiteX27" fmla="*/ 3192379 w 3818021"/>
              <a:gd name="connsiteY27" fmla="*/ 657726 h 2197768"/>
              <a:gd name="connsiteX28" fmla="*/ 3272589 w 3818021"/>
              <a:gd name="connsiteY28" fmla="*/ 593558 h 2197768"/>
              <a:gd name="connsiteX29" fmla="*/ 3304674 w 3818021"/>
              <a:gd name="connsiteY29" fmla="*/ 561474 h 2197768"/>
              <a:gd name="connsiteX30" fmla="*/ 3352800 w 3818021"/>
              <a:gd name="connsiteY30" fmla="*/ 529389 h 2197768"/>
              <a:gd name="connsiteX31" fmla="*/ 3400926 w 3818021"/>
              <a:gd name="connsiteY31" fmla="*/ 481263 h 2197768"/>
              <a:gd name="connsiteX32" fmla="*/ 3529263 w 3818021"/>
              <a:gd name="connsiteY32" fmla="*/ 368968 h 2197768"/>
              <a:gd name="connsiteX33" fmla="*/ 3577389 w 3818021"/>
              <a:gd name="connsiteY33" fmla="*/ 288758 h 2197768"/>
              <a:gd name="connsiteX34" fmla="*/ 3641558 w 3818021"/>
              <a:gd name="connsiteY34" fmla="*/ 224589 h 2197768"/>
              <a:gd name="connsiteX35" fmla="*/ 3721768 w 3818021"/>
              <a:gd name="connsiteY35" fmla="*/ 144379 h 2197768"/>
              <a:gd name="connsiteX36" fmla="*/ 3769895 w 3818021"/>
              <a:gd name="connsiteY36" fmla="*/ 48126 h 2197768"/>
              <a:gd name="connsiteX37" fmla="*/ 3818021 w 3818021"/>
              <a:gd name="connsiteY37" fmla="*/ 0 h 2197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818021" h="2197768">
                <a:moveTo>
                  <a:pt x="0" y="2197768"/>
                </a:moveTo>
                <a:cubicBezTo>
                  <a:pt x="149726" y="2192421"/>
                  <a:pt x="299649" y="2191072"/>
                  <a:pt x="449179" y="2181726"/>
                </a:cubicBezTo>
                <a:cubicBezTo>
                  <a:pt x="471184" y="2180351"/>
                  <a:pt x="491599" y="2169309"/>
                  <a:pt x="513347" y="2165684"/>
                </a:cubicBezTo>
                <a:cubicBezTo>
                  <a:pt x="555872" y="2158596"/>
                  <a:pt x="598905" y="2154989"/>
                  <a:pt x="641684" y="2149642"/>
                </a:cubicBezTo>
                <a:cubicBezTo>
                  <a:pt x="693729" y="2134772"/>
                  <a:pt x="832483" y="2093780"/>
                  <a:pt x="882316" y="2085474"/>
                </a:cubicBezTo>
                <a:cubicBezTo>
                  <a:pt x="925018" y="2078357"/>
                  <a:pt x="1085091" y="2053803"/>
                  <a:pt x="1155031" y="2037347"/>
                </a:cubicBezTo>
                <a:cubicBezTo>
                  <a:pt x="1427104" y="1973330"/>
                  <a:pt x="1258683" y="2004030"/>
                  <a:pt x="1443789" y="1973179"/>
                </a:cubicBezTo>
                <a:cubicBezTo>
                  <a:pt x="1459831" y="1962484"/>
                  <a:pt x="1473449" y="1946635"/>
                  <a:pt x="1491916" y="1941095"/>
                </a:cubicBezTo>
                <a:cubicBezTo>
                  <a:pt x="1528133" y="1930230"/>
                  <a:pt x="1567009" y="1931817"/>
                  <a:pt x="1604210" y="1925053"/>
                </a:cubicBezTo>
                <a:cubicBezTo>
                  <a:pt x="1625902" y="1921109"/>
                  <a:pt x="1646989" y="1914358"/>
                  <a:pt x="1668379" y="1909011"/>
                </a:cubicBezTo>
                <a:cubicBezTo>
                  <a:pt x="1708417" y="1868972"/>
                  <a:pt x="1725456" y="1849570"/>
                  <a:pt x="1780674" y="1812758"/>
                </a:cubicBezTo>
                <a:cubicBezTo>
                  <a:pt x="1800572" y="1799493"/>
                  <a:pt x="1824079" y="1792539"/>
                  <a:pt x="1844842" y="1780674"/>
                </a:cubicBezTo>
                <a:cubicBezTo>
                  <a:pt x="1861582" y="1771108"/>
                  <a:pt x="1876618" y="1758808"/>
                  <a:pt x="1892968" y="1748589"/>
                </a:cubicBezTo>
                <a:cubicBezTo>
                  <a:pt x="1919409" y="1732063"/>
                  <a:pt x="1948035" y="1718902"/>
                  <a:pt x="1973179" y="1700463"/>
                </a:cubicBezTo>
                <a:cubicBezTo>
                  <a:pt x="2028401" y="1659967"/>
                  <a:pt x="2080126" y="1614905"/>
                  <a:pt x="2133600" y="1572126"/>
                </a:cubicBezTo>
                <a:cubicBezTo>
                  <a:pt x="2160337" y="1550737"/>
                  <a:pt x="2183185" y="1523270"/>
                  <a:pt x="2213810" y="1507958"/>
                </a:cubicBezTo>
                <a:lnTo>
                  <a:pt x="2277979" y="1475874"/>
                </a:lnTo>
                <a:cubicBezTo>
                  <a:pt x="2372731" y="1381120"/>
                  <a:pt x="2273934" y="1463411"/>
                  <a:pt x="2390274" y="1411705"/>
                </a:cubicBezTo>
                <a:cubicBezTo>
                  <a:pt x="2462032" y="1379813"/>
                  <a:pt x="2468741" y="1365322"/>
                  <a:pt x="2518610" y="1315453"/>
                </a:cubicBezTo>
                <a:cubicBezTo>
                  <a:pt x="2550694" y="1219199"/>
                  <a:pt x="2507915" y="1304758"/>
                  <a:pt x="2582779" y="1251284"/>
                </a:cubicBezTo>
                <a:cubicBezTo>
                  <a:pt x="2607394" y="1233702"/>
                  <a:pt x="2624339" y="1207212"/>
                  <a:pt x="2646947" y="1187116"/>
                </a:cubicBezTo>
                <a:cubicBezTo>
                  <a:pt x="2672538" y="1164368"/>
                  <a:pt x="2701390" y="1145494"/>
                  <a:pt x="2727158" y="1122947"/>
                </a:cubicBezTo>
                <a:cubicBezTo>
                  <a:pt x="2744232" y="1108008"/>
                  <a:pt x="2758059" y="1089585"/>
                  <a:pt x="2775284" y="1074821"/>
                </a:cubicBezTo>
                <a:cubicBezTo>
                  <a:pt x="2795584" y="1057421"/>
                  <a:pt x="2820546" y="1045601"/>
                  <a:pt x="2839452" y="1026695"/>
                </a:cubicBezTo>
                <a:cubicBezTo>
                  <a:pt x="2853085" y="1013062"/>
                  <a:pt x="2857904" y="992201"/>
                  <a:pt x="2871537" y="978568"/>
                </a:cubicBezTo>
                <a:cubicBezTo>
                  <a:pt x="3001950" y="848155"/>
                  <a:pt x="2812078" y="1102434"/>
                  <a:pt x="2983831" y="866274"/>
                </a:cubicBezTo>
                <a:cubicBezTo>
                  <a:pt x="3016706" y="821071"/>
                  <a:pt x="3087173" y="692794"/>
                  <a:pt x="3144252" y="673768"/>
                </a:cubicBezTo>
                <a:lnTo>
                  <a:pt x="3192379" y="657726"/>
                </a:lnTo>
                <a:cubicBezTo>
                  <a:pt x="3219116" y="636337"/>
                  <a:pt x="3246592" y="615841"/>
                  <a:pt x="3272589" y="593558"/>
                </a:cubicBezTo>
                <a:cubicBezTo>
                  <a:pt x="3284073" y="583715"/>
                  <a:pt x="3292864" y="570922"/>
                  <a:pt x="3304674" y="561474"/>
                </a:cubicBezTo>
                <a:cubicBezTo>
                  <a:pt x="3319729" y="549430"/>
                  <a:pt x="3337989" y="541732"/>
                  <a:pt x="3352800" y="529389"/>
                </a:cubicBezTo>
                <a:cubicBezTo>
                  <a:pt x="3370228" y="514865"/>
                  <a:pt x="3383498" y="495787"/>
                  <a:pt x="3400926" y="481263"/>
                </a:cubicBezTo>
                <a:cubicBezTo>
                  <a:pt x="3458150" y="433576"/>
                  <a:pt x="3479277" y="452278"/>
                  <a:pt x="3529263" y="368968"/>
                </a:cubicBezTo>
                <a:cubicBezTo>
                  <a:pt x="3545305" y="342231"/>
                  <a:pt x="3558246" y="313370"/>
                  <a:pt x="3577389" y="288758"/>
                </a:cubicBezTo>
                <a:cubicBezTo>
                  <a:pt x="3595960" y="264880"/>
                  <a:pt x="3624779" y="249758"/>
                  <a:pt x="3641558" y="224589"/>
                </a:cubicBezTo>
                <a:cubicBezTo>
                  <a:pt x="3684337" y="160421"/>
                  <a:pt x="3657600" y="187158"/>
                  <a:pt x="3721768" y="144379"/>
                </a:cubicBezTo>
                <a:cubicBezTo>
                  <a:pt x="3737846" y="96144"/>
                  <a:pt x="3735341" y="89591"/>
                  <a:pt x="3769895" y="48126"/>
                </a:cubicBezTo>
                <a:cubicBezTo>
                  <a:pt x="3784419" y="30698"/>
                  <a:pt x="3818021" y="0"/>
                  <a:pt x="3818021" y="0"/>
                </a:cubicBezTo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4219074" y="3015916"/>
            <a:ext cx="3753852" cy="3425864"/>
          </a:xfrm>
          <a:custGeom>
            <a:avLst/>
            <a:gdLst>
              <a:gd name="connsiteX0" fmla="*/ 0 w 3753852"/>
              <a:gd name="connsiteY0" fmla="*/ 3400926 h 3425864"/>
              <a:gd name="connsiteX1" fmla="*/ 914400 w 3753852"/>
              <a:gd name="connsiteY1" fmla="*/ 3384884 h 3425864"/>
              <a:gd name="connsiteX2" fmla="*/ 1042737 w 3753852"/>
              <a:gd name="connsiteY2" fmla="*/ 3352800 h 3425864"/>
              <a:gd name="connsiteX3" fmla="*/ 1203158 w 3753852"/>
              <a:gd name="connsiteY3" fmla="*/ 3288631 h 3425864"/>
              <a:gd name="connsiteX4" fmla="*/ 1251284 w 3753852"/>
              <a:gd name="connsiteY4" fmla="*/ 3256547 h 3425864"/>
              <a:gd name="connsiteX5" fmla="*/ 1379621 w 3753852"/>
              <a:gd name="connsiteY5" fmla="*/ 3208421 h 3425864"/>
              <a:gd name="connsiteX6" fmla="*/ 1427747 w 3753852"/>
              <a:gd name="connsiteY6" fmla="*/ 3160295 h 3425864"/>
              <a:gd name="connsiteX7" fmla="*/ 1540042 w 3753852"/>
              <a:gd name="connsiteY7" fmla="*/ 3112168 h 3425864"/>
              <a:gd name="connsiteX8" fmla="*/ 1636294 w 3753852"/>
              <a:gd name="connsiteY8" fmla="*/ 3048000 h 3425864"/>
              <a:gd name="connsiteX9" fmla="*/ 1668379 w 3753852"/>
              <a:gd name="connsiteY9" fmla="*/ 3015916 h 3425864"/>
              <a:gd name="connsiteX10" fmla="*/ 1732547 w 3753852"/>
              <a:gd name="connsiteY10" fmla="*/ 2983831 h 3425864"/>
              <a:gd name="connsiteX11" fmla="*/ 1812758 w 3753852"/>
              <a:gd name="connsiteY11" fmla="*/ 2903621 h 3425864"/>
              <a:gd name="connsiteX12" fmla="*/ 1860884 w 3753852"/>
              <a:gd name="connsiteY12" fmla="*/ 2855495 h 3425864"/>
              <a:gd name="connsiteX13" fmla="*/ 1957137 w 3753852"/>
              <a:gd name="connsiteY13" fmla="*/ 2807368 h 3425864"/>
              <a:gd name="connsiteX14" fmla="*/ 1973179 w 3753852"/>
              <a:gd name="connsiteY14" fmla="*/ 2759242 h 3425864"/>
              <a:gd name="connsiteX15" fmla="*/ 2069431 w 3753852"/>
              <a:gd name="connsiteY15" fmla="*/ 2711116 h 3425864"/>
              <a:gd name="connsiteX16" fmla="*/ 2133600 w 3753852"/>
              <a:gd name="connsiteY16" fmla="*/ 2646947 h 3425864"/>
              <a:gd name="connsiteX17" fmla="*/ 2165684 w 3753852"/>
              <a:gd name="connsiteY17" fmla="*/ 2598821 h 3425864"/>
              <a:gd name="connsiteX18" fmla="*/ 2181726 w 3753852"/>
              <a:gd name="connsiteY18" fmla="*/ 2550695 h 3425864"/>
              <a:gd name="connsiteX19" fmla="*/ 2245894 w 3753852"/>
              <a:gd name="connsiteY19" fmla="*/ 2454442 h 3425864"/>
              <a:gd name="connsiteX20" fmla="*/ 2310063 w 3753852"/>
              <a:gd name="connsiteY20" fmla="*/ 2342147 h 3425864"/>
              <a:gd name="connsiteX21" fmla="*/ 2374231 w 3753852"/>
              <a:gd name="connsiteY21" fmla="*/ 2229852 h 3425864"/>
              <a:gd name="connsiteX22" fmla="*/ 2406315 w 3753852"/>
              <a:gd name="connsiteY22" fmla="*/ 2149642 h 3425864"/>
              <a:gd name="connsiteX23" fmla="*/ 2438400 w 3753852"/>
              <a:gd name="connsiteY23" fmla="*/ 2117558 h 3425864"/>
              <a:gd name="connsiteX24" fmla="*/ 2470484 w 3753852"/>
              <a:gd name="connsiteY24" fmla="*/ 2069431 h 3425864"/>
              <a:gd name="connsiteX25" fmla="*/ 2486526 w 3753852"/>
              <a:gd name="connsiteY25" fmla="*/ 2021305 h 3425864"/>
              <a:gd name="connsiteX26" fmla="*/ 2518610 w 3753852"/>
              <a:gd name="connsiteY26" fmla="*/ 1973179 h 3425864"/>
              <a:gd name="connsiteX27" fmla="*/ 2582779 w 3753852"/>
              <a:gd name="connsiteY27" fmla="*/ 1844842 h 3425864"/>
              <a:gd name="connsiteX28" fmla="*/ 2630905 w 3753852"/>
              <a:gd name="connsiteY28" fmla="*/ 1732547 h 3425864"/>
              <a:gd name="connsiteX29" fmla="*/ 2662989 w 3753852"/>
              <a:gd name="connsiteY29" fmla="*/ 1668379 h 3425864"/>
              <a:gd name="connsiteX30" fmla="*/ 2711115 w 3753852"/>
              <a:gd name="connsiteY30" fmla="*/ 1636295 h 3425864"/>
              <a:gd name="connsiteX31" fmla="*/ 2727158 w 3753852"/>
              <a:gd name="connsiteY31" fmla="*/ 1588168 h 3425864"/>
              <a:gd name="connsiteX32" fmla="*/ 2791326 w 3753852"/>
              <a:gd name="connsiteY32" fmla="*/ 1491916 h 3425864"/>
              <a:gd name="connsiteX33" fmla="*/ 2855494 w 3753852"/>
              <a:gd name="connsiteY33" fmla="*/ 1395663 h 3425864"/>
              <a:gd name="connsiteX34" fmla="*/ 2887579 w 3753852"/>
              <a:gd name="connsiteY34" fmla="*/ 1347537 h 3425864"/>
              <a:gd name="connsiteX35" fmla="*/ 2935705 w 3753852"/>
              <a:gd name="connsiteY35" fmla="*/ 1283368 h 3425864"/>
              <a:gd name="connsiteX36" fmla="*/ 2983831 w 3753852"/>
              <a:gd name="connsiteY36" fmla="*/ 1203158 h 3425864"/>
              <a:gd name="connsiteX37" fmla="*/ 2999873 w 3753852"/>
              <a:gd name="connsiteY37" fmla="*/ 1155031 h 3425864"/>
              <a:gd name="connsiteX38" fmla="*/ 3031958 w 3753852"/>
              <a:gd name="connsiteY38" fmla="*/ 1122947 h 3425864"/>
              <a:gd name="connsiteX39" fmla="*/ 3080084 w 3753852"/>
              <a:gd name="connsiteY39" fmla="*/ 1058779 h 3425864"/>
              <a:gd name="connsiteX40" fmla="*/ 3160294 w 3753852"/>
              <a:gd name="connsiteY40" fmla="*/ 898358 h 3425864"/>
              <a:gd name="connsiteX41" fmla="*/ 3240505 w 3753852"/>
              <a:gd name="connsiteY41" fmla="*/ 786063 h 3425864"/>
              <a:gd name="connsiteX42" fmla="*/ 3288631 w 3753852"/>
              <a:gd name="connsiteY42" fmla="*/ 657726 h 3425864"/>
              <a:gd name="connsiteX43" fmla="*/ 3352800 w 3753852"/>
              <a:gd name="connsiteY43" fmla="*/ 561473 h 3425864"/>
              <a:gd name="connsiteX44" fmla="*/ 3368842 w 3753852"/>
              <a:gd name="connsiteY44" fmla="*/ 513347 h 3425864"/>
              <a:gd name="connsiteX45" fmla="*/ 3416968 w 3753852"/>
              <a:gd name="connsiteY45" fmla="*/ 465221 h 3425864"/>
              <a:gd name="connsiteX46" fmla="*/ 3465094 w 3753852"/>
              <a:gd name="connsiteY46" fmla="*/ 401052 h 3425864"/>
              <a:gd name="connsiteX47" fmla="*/ 3513221 w 3753852"/>
              <a:gd name="connsiteY47" fmla="*/ 304800 h 3425864"/>
              <a:gd name="connsiteX48" fmla="*/ 3577389 w 3753852"/>
              <a:gd name="connsiteY48" fmla="*/ 192505 h 3425864"/>
              <a:gd name="connsiteX49" fmla="*/ 3625515 w 3753852"/>
              <a:gd name="connsiteY49" fmla="*/ 128337 h 3425864"/>
              <a:gd name="connsiteX50" fmla="*/ 3657600 w 3753852"/>
              <a:gd name="connsiteY50" fmla="*/ 64168 h 3425864"/>
              <a:gd name="connsiteX51" fmla="*/ 3753852 w 3753852"/>
              <a:gd name="connsiteY51" fmla="*/ 0 h 342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753852" h="3425864">
                <a:moveTo>
                  <a:pt x="0" y="3400926"/>
                </a:moveTo>
                <a:cubicBezTo>
                  <a:pt x="380584" y="3438984"/>
                  <a:pt x="247823" y="3433362"/>
                  <a:pt x="914400" y="3384884"/>
                </a:cubicBezTo>
                <a:cubicBezTo>
                  <a:pt x="958379" y="3381686"/>
                  <a:pt x="1000904" y="3366744"/>
                  <a:pt x="1042737" y="3352800"/>
                </a:cubicBezTo>
                <a:cubicBezTo>
                  <a:pt x="1121622" y="3326505"/>
                  <a:pt x="1137063" y="3326400"/>
                  <a:pt x="1203158" y="3288631"/>
                </a:cubicBezTo>
                <a:cubicBezTo>
                  <a:pt x="1219898" y="3279065"/>
                  <a:pt x="1233563" y="3264142"/>
                  <a:pt x="1251284" y="3256547"/>
                </a:cubicBezTo>
                <a:cubicBezTo>
                  <a:pt x="1557097" y="3125484"/>
                  <a:pt x="1058793" y="3368833"/>
                  <a:pt x="1379621" y="3208421"/>
                </a:cubicBezTo>
                <a:cubicBezTo>
                  <a:pt x="1395663" y="3192379"/>
                  <a:pt x="1409286" y="3173482"/>
                  <a:pt x="1427747" y="3160295"/>
                </a:cubicBezTo>
                <a:cubicBezTo>
                  <a:pt x="1462441" y="3135513"/>
                  <a:pt x="1500765" y="3125260"/>
                  <a:pt x="1540042" y="3112168"/>
                </a:cubicBezTo>
                <a:cubicBezTo>
                  <a:pt x="1572126" y="3090779"/>
                  <a:pt x="1609027" y="3075266"/>
                  <a:pt x="1636294" y="3048000"/>
                </a:cubicBezTo>
                <a:cubicBezTo>
                  <a:pt x="1646989" y="3037305"/>
                  <a:pt x="1655794" y="3024306"/>
                  <a:pt x="1668379" y="3015916"/>
                </a:cubicBezTo>
                <a:cubicBezTo>
                  <a:pt x="1688277" y="3002651"/>
                  <a:pt x="1711158" y="2994526"/>
                  <a:pt x="1732547" y="2983831"/>
                </a:cubicBezTo>
                <a:cubicBezTo>
                  <a:pt x="1791368" y="2895599"/>
                  <a:pt x="1732546" y="2970463"/>
                  <a:pt x="1812758" y="2903621"/>
                </a:cubicBezTo>
                <a:cubicBezTo>
                  <a:pt x="1830187" y="2889097"/>
                  <a:pt x="1843456" y="2870019"/>
                  <a:pt x="1860884" y="2855495"/>
                </a:cubicBezTo>
                <a:cubicBezTo>
                  <a:pt x="1902350" y="2820940"/>
                  <a:pt x="1908901" y="2823446"/>
                  <a:pt x="1957137" y="2807368"/>
                </a:cubicBezTo>
                <a:cubicBezTo>
                  <a:pt x="1962484" y="2791326"/>
                  <a:pt x="1962616" y="2772446"/>
                  <a:pt x="1973179" y="2759242"/>
                </a:cubicBezTo>
                <a:cubicBezTo>
                  <a:pt x="1995796" y="2730971"/>
                  <a:pt x="2037727" y="2721684"/>
                  <a:pt x="2069431" y="2711116"/>
                </a:cubicBezTo>
                <a:cubicBezTo>
                  <a:pt x="2090821" y="2689726"/>
                  <a:pt x="2116821" y="2672116"/>
                  <a:pt x="2133600" y="2646947"/>
                </a:cubicBezTo>
                <a:cubicBezTo>
                  <a:pt x="2144295" y="2630905"/>
                  <a:pt x="2157062" y="2616066"/>
                  <a:pt x="2165684" y="2598821"/>
                </a:cubicBezTo>
                <a:cubicBezTo>
                  <a:pt x="2173246" y="2583696"/>
                  <a:pt x="2173514" y="2565477"/>
                  <a:pt x="2181726" y="2550695"/>
                </a:cubicBezTo>
                <a:cubicBezTo>
                  <a:pt x="2200453" y="2516987"/>
                  <a:pt x="2228649" y="2488931"/>
                  <a:pt x="2245894" y="2454442"/>
                </a:cubicBezTo>
                <a:cubicBezTo>
                  <a:pt x="2286601" y="2373028"/>
                  <a:pt x="2264714" y="2410171"/>
                  <a:pt x="2310063" y="2342147"/>
                </a:cubicBezTo>
                <a:cubicBezTo>
                  <a:pt x="2347087" y="2194050"/>
                  <a:pt x="2294586" y="2357284"/>
                  <a:pt x="2374231" y="2229852"/>
                </a:cubicBezTo>
                <a:cubicBezTo>
                  <a:pt x="2389493" y="2205433"/>
                  <a:pt x="2392028" y="2174644"/>
                  <a:pt x="2406315" y="2149642"/>
                </a:cubicBezTo>
                <a:cubicBezTo>
                  <a:pt x="2413819" y="2136510"/>
                  <a:pt x="2428952" y="2129368"/>
                  <a:pt x="2438400" y="2117558"/>
                </a:cubicBezTo>
                <a:cubicBezTo>
                  <a:pt x="2450444" y="2102503"/>
                  <a:pt x="2461862" y="2086676"/>
                  <a:pt x="2470484" y="2069431"/>
                </a:cubicBezTo>
                <a:cubicBezTo>
                  <a:pt x="2478046" y="2054306"/>
                  <a:pt x="2478964" y="2036430"/>
                  <a:pt x="2486526" y="2021305"/>
                </a:cubicBezTo>
                <a:cubicBezTo>
                  <a:pt x="2495148" y="2004060"/>
                  <a:pt x="2509378" y="1990105"/>
                  <a:pt x="2518610" y="1973179"/>
                </a:cubicBezTo>
                <a:cubicBezTo>
                  <a:pt x="2541513" y="1931191"/>
                  <a:pt x="2582779" y="1844842"/>
                  <a:pt x="2582779" y="1844842"/>
                </a:cubicBezTo>
                <a:cubicBezTo>
                  <a:pt x="2609128" y="1739446"/>
                  <a:pt x="2581667" y="1818713"/>
                  <a:pt x="2630905" y="1732547"/>
                </a:cubicBezTo>
                <a:cubicBezTo>
                  <a:pt x="2642770" y="1711784"/>
                  <a:pt x="2647680" y="1686750"/>
                  <a:pt x="2662989" y="1668379"/>
                </a:cubicBezTo>
                <a:cubicBezTo>
                  <a:pt x="2675332" y="1653568"/>
                  <a:pt x="2695073" y="1646990"/>
                  <a:pt x="2711115" y="1636295"/>
                </a:cubicBezTo>
                <a:cubicBezTo>
                  <a:pt x="2716463" y="1620253"/>
                  <a:pt x="2718946" y="1602950"/>
                  <a:pt x="2727158" y="1588168"/>
                </a:cubicBezTo>
                <a:cubicBezTo>
                  <a:pt x="2745885" y="1554460"/>
                  <a:pt x="2791326" y="1491916"/>
                  <a:pt x="2791326" y="1491916"/>
                </a:cubicBezTo>
                <a:cubicBezTo>
                  <a:pt x="2819518" y="1407340"/>
                  <a:pt x="2788736" y="1475772"/>
                  <a:pt x="2855494" y="1395663"/>
                </a:cubicBezTo>
                <a:cubicBezTo>
                  <a:pt x="2867837" y="1380852"/>
                  <a:pt x="2876373" y="1363226"/>
                  <a:pt x="2887579" y="1347537"/>
                </a:cubicBezTo>
                <a:cubicBezTo>
                  <a:pt x="2903120" y="1325780"/>
                  <a:pt x="2920874" y="1305615"/>
                  <a:pt x="2935705" y="1283368"/>
                </a:cubicBezTo>
                <a:cubicBezTo>
                  <a:pt x="2953000" y="1257425"/>
                  <a:pt x="2969887" y="1231046"/>
                  <a:pt x="2983831" y="1203158"/>
                </a:cubicBezTo>
                <a:cubicBezTo>
                  <a:pt x="2991393" y="1188033"/>
                  <a:pt x="2991173" y="1169531"/>
                  <a:pt x="2999873" y="1155031"/>
                </a:cubicBezTo>
                <a:cubicBezTo>
                  <a:pt x="3007655" y="1142062"/>
                  <a:pt x="3022275" y="1134566"/>
                  <a:pt x="3031958" y="1122947"/>
                </a:cubicBezTo>
                <a:cubicBezTo>
                  <a:pt x="3049075" y="1102407"/>
                  <a:pt x="3064042" y="1080168"/>
                  <a:pt x="3080084" y="1058779"/>
                </a:cubicBezTo>
                <a:cubicBezTo>
                  <a:pt x="3116398" y="913522"/>
                  <a:pt x="3064799" y="1089346"/>
                  <a:pt x="3160294" y="898358"/>
                </a:cubicBezTo>
                <a:cubicBezTo>
                  <a:pt x="3202525" y="813897"/>
                  <a:pt x="3175469" y="851099"/>
                  <a:pt x="3240505" y="786063"/>
                </a:cubicBezTo>
                <a:cubicBezTo>
                  <a:pt x="3252780" y="749239"/>
                  <a:pt x="3272190" y="687867"/>
                  <a:pt x="3288631" y="657726"/>
                </a:cubicBezTo>
                <a:cubicBezTo>
                  <a:pt x="3307096" y="623874"/>
                  <a:pt x="3352800" y="561473"/>
                  <a:pt x="3352800" y="561473"/>
                </a:cubicBezTo>
                <a:cubicBezTo>
                  <a:pt x="3358147" y="545431"/>
                  <a:pt x="3359462" y="527417"/>
                  <a:pt x="3368842" y="513347"/>
                </a:cubicBezTo>
                <a:cubicBezTo>
                  <a:pt x="3381426" y="494470"/>
                  <a:pt x="3402204" y="482446"/>
                  <a:pt x="3416968" y="465221"/>
                </a:cubicBezTo>
                <a:cubicBezTo>
                  <a:pt x="3434368" y="444921"/>
                  <a:pt x="3449052" y="422442"/>
                  <a:pt x="3465094" y="401052"/>
                </a:cubicBezTo>
                <a:cubicBezTo>
                  <a:pt x="3494509" y="312812"/>
                  <a:pt x="3463462" y="391878"/>
                  <a:pt x="3513221" y="304800"/>
                </a:cubicBezTo>
                <a:cubicBezTo>
                  <a:pt x="3566933" y="210803"/>
                  <a:pt x="3521554" y="270674"/>
                  <a:pt x="3577389" y="192505"/>
                </a:cubicBezTo>
                <a:cubicBezTo>
                  <a:pt x="3592929" y="170748"/>
                  <a:pt x="3611345" y="151010"/>
                  <a:pt x="3625515" y="128337"/>
                </a:cubicBezTo>
                <a:cubicBezTo>
                  <a:pt x="3638190" y="108058"/>
                  <a:pt x="3640690" y="81078"/>
                  <a:pt x="3657600" y="64168"/>
                </a:cubicBezTo>
                <a:cubicBezTo>
                  <a:pt x="3684866" y="36902"/>
                  <a:pt x="3753852" y="0"/>
                  <a:pt x="3753852" y="0"/>
                </a:cubicBezTo>
              </a:path>
            </a:pathLst>
          </a:cu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4475747" y="1459832"/>
            <a:ext cx="3641558" cy="2153952"/>
          </a:xfrm>
          <a:custGeom>
            <a:avLst/>
            <a:gdLst>
              <a:gd name="connsiteX0" fmla="*/ 0 w 3641558"/>
              <a:gd name="connsiteY0" fmla="*/ 2133600 h 2153952"/>
              <a:gd name="connsiteX1" fmla="*/ 304800 w 3641558"/>
              <a:gd name="connsiteY1" fmla="*/ 2133600 h 2153952"/>
              <a:gd name="connsiteX2" fmla="*/ 401053 w 3641558"/>
              <a:gd name="connsiteY2" fmla="*/ 2085473 h 2153952"/>
              <a:gd name="connsiteX3" fmla="*/ 513348 w 3641558"/>
              <a:gd name="connsiteY3" fmla="*/ 2053389 h 2153952"/>
              <a:gd name="connsiteX4" fmla="*/ 561474 w 3641558"/>
              <a:gd name="connsiteY4" fmla="*/ 2037347 h 2153952"/>
              <a:gd name="connsiteX5" fmla="*/ 705853 w 3641558"/>
              <a:gd name="connsiteY5" fmla="*/ 1941094 h 2153952"/>
              <a:gd name="connsiteX6" fmla="*/ 882316 w 3641558"/>
              <a:gd name="connsiteY6" fmla="*/ 1860884 h 2153952"/>
              <a:gd name="connsiteX7" fmla="*/ 1010653 w 3641558"/>
              <a:gd name="connsiteY7" fmla="*/ 1796715 h 2153952"/>
              <a:gd name="connsiteX8" fmla="*/ 1090864 w 3641558"/>
              <a:gd name="connsiteY8" fmla="*/ 1732547 h 2153952"/>
              <a:gd name="connsiteX9" fmla="*/ 1155032 w 3641558"/>
              <a:gd name="connsiteY9" fmla="*/ 1716505 h 2153952"/>
              <a:gd name="connsiteX10" fmla="*/ 1251285 w 3641558"/>
              <a:gd name="connsiteY10" fmla="*/ 1684421 h 2153952"/>
              <a:gd name="connsiteX11" fmla="*/ 1379621 w 3641558"/>
              <a:gd name="connsiteY11" fmla="*/ 1572126 h 2153952"/>
              <a:gd name="connsiteX12" fmla="*/ 1443790 w 3641558"/>
              <a:gd name="connsiteY12" fmla="*/ 1556084 h 2153952"/>
              <a:gd name="connsiteX13" fmla="*/ 1475874 w 3641558"/>
              <a:gd name="connsiteY13" fmla="*/ 1507957 h 2153952"/>
              <a:gd name="connsiteX14" fmla="*/ 1524000 w 3641558"/>
              <a:gd name="connsiteY14" fmla="*/ 1475873 h 2153952"/>
              <a:gd name="connsiteX15" fmla="*/ 1540042 w 3641558"/>
              <a:gd name="connsiteY15" fmla="*/ 1427747 h 2153952"/>
              <a:gd name="connsiteX16" fmla="*/ 1588169 w 3641558"/>
              <a:gd name="connsiteY16" fmla="*/ 1395663 h 2153952"/>
              <a:gd name="connsiteX17" fmla="*/ 1748590 w 3641558"/>
              <a:gd name="connsiteY17" fmla="*/ 1267326 h 2153952"/>
              <a:gd name="connsiteX18" fmla="*/ 1828800 w 3641558"/>
              <a:gd name="connsiteY18" fmla="*/ 1203157 h 2153952"/>
              <a:gd name="connsiteX19" fmla="*/ 2005264 w 3641558"/>
              <a:gd name="connsiteY19" fmla="*/ 994610 h 2153952"/>
              <a:gd name="connsiteX20" fmla="*/ 2085474 w 3641558"/>
              <a:gd name="connsiteY20" fmla="*/ 882315 h 2153952"/>
              <a:gd name="connsiteX21" fmla="*/ 2181727 w 3641558"/>
              <a:gd name="connsiteY21" fmla="*/ 721894 h 2153952"/>
              <a:gd name="connsiteX22" fmla="*/ 2294021 w 3641558"/>
              <a:gd name="connsiteY22" fmla="*/ 625642 h 2153952"/>
              <a:gd name="connsiteX23" fmla="*/ 2358190 w 3641558"/>
              <a:gd name="connsiteY23" fmla="*/ 513347 h 2153952"/>
              <a:gd name="connsiteX24" fmla="*/ 2470485 w 3641558"/>
              <a:gd name="connsiteY24" fmla="*/ 433136 h 2153952"/>
              <a:gd name="connsiteX25" fmla="*/ 2566737 w 3641558"/>
              <a:gd name="connsiteY25" fmla="*/ 368968 h 2153952"/>
              <a:gd name="connsiteX26" fmla="*/ 2662990 w 3641558"/>
              <a:gd name="connsiteY26" fmla="*/ 304800 h 2153952"/>
              <a:gd name="connsiteX27" fmla="*/ 2775285 w 3641558"/>
              <a:gd name="connsiteY27" fmla="*/ 240631 h 2153952"/>
              <a:gd name="connsiteX28" fmla="*/ 2903621 w 3641558"/>
              <a:gd name="connsiteY28" fmla="*/ 208547 h 2153952"/>
              <a:gd name="connsiteX29" fmla="*/ 2935706 w 3641558"/>
              <a:gd name="connsiteY29" fmla="*/ 176463 h 2153952"/>
              <a:gd name="connsiteX30" fmla="*/ 3048000 w 3641558"/>
              <a:gd name="connsiteY30" fmla="*/ 144379 h 2153952"/>
              <a:gd name="connsiteX31" fmla="*/ 3176337 w 3641558"/>
              <a:gd name="connsiteY31" fmla="*/ 96252 h 2153952"/>
              <a:gd name="connsiteX32" fmla="*/ 3240506 w 3641558"/>
              <a:gd name="connsiteY32" fmla="*/ 64168 h 2153952"/>
              <a:gd name="connsiteX33" fmla="*/ 3497179 w 3641558"/>
              <a:gd name="connsiteY33" fmla="*/ 32084 h 2153952"/>
              <a:gd name="connsiteX34" fmla="*/ 3545306 w 3641558"/>
              <a:gd name="connsiteY34" fmla="*/ 16042 h 2153952"/>
              <a:gd name="connsiteX35" fmla="*/ 3641558 w 3641558"/>
              <a:gd name="connsiteY35" fmla="*/ 0 h 2153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641558" h="2153952">
                <a:moveTo>
                  <a:pt x="0" y="2133600"/>
                </a:moveTo>
                <a:cubicBezTo>
                  <a:pt x="125204" y="2154467"/>
                  <a:pt x="149179" y="2166363"/>
                  <a:pt x="304800" y="2133600"/>
                </a:cubicBezTo>
                <a:cubicBezTo>
                  <a:pt x="339902" y="2126210"/>
                  <a:pt x="368273" y="2100042"/>
                  <a:pt x="401053" y="2085473"/>
                </a:cubicBezTo>
                <a:cubicBezTo>
                  <a:pt x="435670" y="2070087"/>
                  <a:pt x="477660" y="2063586"/>
                  <a:pt x="513348" y="2053389"/>
                </a:cubicBezTo>
                <a:cubicBezTo>
                  <a:pt x="529607" y="2048744"/>
                  <a:pt x="546868" y="2045867"/>
                  <a:pt x="561474" y="2037347"/>
                </a:cubicBezTo>
                <a:cubicBezTo>
                  <a:pt x="611436" y="2008203"/>
                  <a:pt x="650980" y="1959385"/>
                  <a:pt x="705853" y="1941094"/>
                </a:cubicBezTo>
                <a:cubicBezTo>
                  <a:pt x="799353" y="1909927"/>
                  <a:pt x="738853" y="1932615"/>
                  <a:pt x="882316" y="1860884"/>
                </a:cubicBezTo>
                <a:cubicBezTo>
                  <a:pt x="882323" y="1860880"/>
                  <a:pt x="1010646" y="1796720"/>
                  <a:pt x="1010653" y="1796715"/>
                </a:cubicBezTo>
                <a:cubicBezTo>
                  <a:pt x="1037390" y="1775326"/>
                  <a:pt x="1060933" y="1749175"/>
                  <a:pt x="1090864" y="1732547"/>
                </a:cubicBezTo>
                <a:cubicBezTo>
                  <a:pt x="1110137" y="1721840"/>
                  <a:pt x="1133914" y="1722840"/>
                  <a:pt x="1155032" y="1716505"/>
                </a:cubicBezTo>
                <a:cubicBezTo>
                  <a:pt x="1187426" y="1706787"/>
                  <a:pt x="1219201" y="1695116"/>
                  <a:pt x="1251285" y="1684421"/>
                </a:cubicBezTo>
                <a:cubicBezTo>
                  <a:pt x="1287936" y="1647769"/>
                  <a:pt x="1335552" y="1596608"/>
                  <a:pt x="1379621" y="1572126"/>
                </a:cubicBezTo>
                <a:cubicBezTo>
                  <a:pt x="1398894" y="1561419"/>
                  <a:pt x="1422400" y="1561431"/>
                  <a:pt x="1443790" y="1556084"/>
                </a:cubicBezTo>
                <a:cubicBezTo>
                  <a:pt x="1454485" y="1540042"/>
                  <a:pt x="1462241" y="1521590"/>
                  <a:pt x="1475874" y="1507957"/>
                </a:cubicBezTo>
                <a:cubicBezTo>
                  <a:pt x="1489507" y="1494324"/>
                  <a:pt x="1511956" y="1490928"/>
                  <a:pt x="1524000" y="1475873"/>
                </a:cubicBezTo>
                <a:cubicBezTo>
                  <a:pt x="1534563" y="1462669"/>
                  <a:pt x="1529478" y="1440951"/>
                  <a:pt x="1540042" y="1427747"/>
                </a:cubicBezTo>
                <a:cubicBezTo>
                  <a:pt x="1552086" y="1412692"/>
                  <a:pt x="1572887" y="1407418"/>
                  <a:pt x="1588169" y="1395663"/>
                </a:cubicBezTo>
                <a:cubicBezTo>
                  <a:pt x="1642448" y="1353910"/>
                  <a:pt x="1695116" y="1310105"/>
                  <a:pt x="1748590" y="1267326"/>
                </a:cubicBezTo>
                <a:cubicBezTo>
                  <a:pt x="1775327" y="1245936"/>
                  <a:pt x="1804589" y="1227368"/>
                  <a:pt x="1828800" y="1203157"/>
                </a:cubicBezTo>
                <a:cubicBezTo>
                  <a:pt x="1895843" y="1136116"/>
                  <a:pt x="1951821" y="1083682"/>
                  <a:pt x="2005264" y="994610"/>
                </a:cubicBezTo>
                <a:cubicBezTo>
                  <a:pt x="2061172" y="901431"/>
                  <a:pt x="2031343" y="936448"/>
                  <a:pt x="2085474" y="882315"/>
                </a:cubicBezTo>
                <a:cubicBezTo>
                  <a:pt x="2118759" y="799103"/>
                  <a:pt x="2113262" y="790359"/>
                  <a:pt x="2181727" y="721894"/>
                </a:cubicBezTo>
                <a:cubicBezTo>
                  <a:pt x="2287945" y="615676"/>
                  <a:pt x="2206709" y="730416"/>
                  <a:pt x="2294021" y="625642"/>
                </a:cubicBezTo>
                <a:cubicBezTo>
                  <a:pt x="2369807" y="534699"/>
                  <a:pt x="2279734" y="623186"/>
                  <a:pt x="2358190" y="513347"/>
                </a:cubicBezTo>
                <a:cubicBezTo>
                  <a:pt x="2400723" y="453801"/>
                  <a:pt x="2409745" y="469580"/>
                  <a:pt x="2470485" y="433136"/>
                </a:cubicBezTo>
                <a:cubicBezTo>
                  <a:pt x="2503550" y="413297"/>
                  <a:pt x="2534653" y="390357"/>
                  <a:pt x="2566737" y="368968"/>
                </a:cubicBezTo>
                <a:lnTo>
                  <a:pt x="2662990" y="304800"/>
                </a:lnTo>
                <a:cubicBezTo>
                  <a:pt x="2711328" y="272574"/>
                  <a:pt x="2718289" y="265058"/>
                  <a:pt x="2775285" y="240631"/>
                </a:cubicBezTo>
                <a:cubicBezTo>
                  <a:pt x="2818448" y="222133"/>
                  <a:pt x="2856541" y="217963"/>
                  <a:pt x="2903621" y="208547"/>
                </a:cubicBezTo>
                <a:cubicBezTo>
                  <a:pt x="2914316" y="197852"/>
                  <a:pt x="2922737" y="184245"/>
                  <a:pt x="2935706" y="176463"/>
                </a:cubicBezTo>
                <a:cubicBezTo>
                  <a:pt x="2952145" y="166600"/>
                  <a:pt x="3036013" y="147376"/>
                  <a:pt x="3048000" y="144379"/>
                </a:cubicBezTo>
                <a:cubicBezTo>
                  <a:pt x="3146847" y="78480"/>
                  <a:pt x="3037576" y="142505"/>
                  <a:pt x="3176337" y="96252"/>
                </a:cubicBezTo>
                <a:cubicBezTo>
                  <a:pt x="3199024" y="88690"/>
                  <a:pt x="3217600" y="71040"/>
                  <a:pt x="3240506" y="64168"/>
                </a:cubicBezTo>
                <a:cubicBezTo>
                  <a:pt x="3290260" y="49242"/>
                  <a:pt x="3468798" y="34922"/>
                  <a:pt x="3497179" y="32084"/>
                </a:cubicBezTo>
                <a:cubicBezTo>
                  <a:pt x="3513221" y="26737"/>
                  <a:pt x="3528799" y="19710"/>
                  <a:pt x="3545306" y="16042"/>
                </a:cubicBezTo>
                <a:cubicBezTo>
                  <a:pt x="3577058" y="8986"/>
                  <a:pt x="3641558" y="0"/>
                  <a:pt x="3641558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67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800" dirty="0" smtClean="0"/>
              <a:t>Round V</a:t>
            </a:r>
            <a:endParaRPr lang="en-US" sz="8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6271592" cy="2286744"/>
          </a:xfrm>
        </p:spPr>
        <p:txBody>
          <a:bodyPr>
            <a:noAutofit/>
          </a:bodyPr>
          <a:lstStyle/>
          <a:p>
            <a:r>
              <a:rPr lang="en-US" sz="7200" dirty="0"/>
              <a:t>Places</a:t>
            </a:r>
          </a:p>
        </p:txBody>
      </p:sp>
    </p:spTree>
    <p:extLst>
      <p:ext uri="{BB962C8B-B14F-4D97-AF65-F5344CB8AC3E}">
        <p14:creationId xmlns:p14="http://schemas.microsoft.com/office/powerpoint/2010/main" val="306938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8B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4276" y="204240"/>
            <a:ext cx="6735940" cy="1224136"/>
          </a:xfrm>
          <a:solidFill>
            <a:srgbClr val="6CAC6F"/>
          </a:solidFill>
          <a:ln w="28575">
            <a:noFill/>
            <a:prstDash val="dashDot"/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№1. </a:t>
            </a:r>
            <a:r>
              <a:rPr lang="en-US" sz="4000" b="1" dirty="0" smtClean="0">
                <a:solidFill>
                  <a:schemeClr val="bg1"/>
                </a:solidFill>
              </a:rPr>
              <a:t>How </a:t>
            </a:r>
            <a:r>
              <a:rPr lang="en-US" sz="4000" b="1" dirty="0">
                <a:solidFill>
                  <a:schemeClr val="bg1"/>
                </a:solidFill>
              </a:rPr>
              <a:t>many parts are </a:t>
            </a:r>
            <a:r>
              <a:rPr lang="en-US" sz="4000" b="1" dirty="0" smtClean="0">
                <a:solidFill>
                  <a:schemeClr val="bg1"/>
                </a:solidFill>
              </a:rPr>
              <a:t>   		there </a:t>
            </a:r>
            <a:r>
              <a:rPr lang="en-US" sz="4000" b="1" dirty="0">
                <a:solidFill>
                  <a:schemeClr val="bg1"/>
                </a:solidFill>
              </a:rPr>
              <a:t>in Great </a:t>
            </a:r>
            <a:r>
              <a:rPr lang="en-US" sz="4000" b="1" dirty="0" smtClean="0">
                <a:solidFill>
                  <a:schemeClr val="bg1"/>
                </a:solidFill>
              </a:rPr>
              <a:t>Britain</a:t>
            </a:r>
            <a:r>
              <a:rPr lang="ru-RU" sz="4000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8716287" y="1627067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reeform 3"/>
          <p:cNvSpPr>
            <a:spLocks/>
          </p:cNvSpPr>
          <p:nvPr/>
        </p:nvSpPr>
        <p:spPr bwMode="auto">
          <a:xfrm>
            <a:off x="8913137" y="1914405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Freeform 4"/>
          <p:cNvSpPr>
            <a:spLocks/>
          </p:cNvSpPr>
          <p:nvPr/>
        </p:nvSpPr>
        <p:spPr bwMode="auto">
          <a:xfrm>
            <a:off x="8717875" y="1628655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8717875" y="6295905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8717875" y="6411792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op sand"/>
          <p:cNvSpPr>
            <a:spLocks/>
          </p:cNvSpPr>
          <p:nvPr/>
        </p:nvSpPr>
        <p:spPr bwMode="auto">
          <a:xfrm>
            <a:off x="9030612" y="2562105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bottom sand"/>
          <p:cNvSpPr>
            <a:spLocks/>
          </p:cNvSpPr>
          <p:nvPr/>
        </p:nvSpPr>
        <p:spPr bwMode="auto">
          <a:xfrm>
            <a:off x="9017912" y="5237042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straight connector"/>
          <p:cNvSpPr>
            <a:spLocks noChangeArrowheads="1"/>
          </p:cNvSpPr>
          <p:nvPr/>
        </p:nvSpPr>
        <p:spPr bwMode="auto">
          <a:xfrm>
            <a:off x="10184725" y="4034511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button: start timer"/>
          <p:cNvGrpSpPr/>
          <p:nvPr/>
        </p:nvGrpSpPr>
        <p:grpSpPr>
          <a:xfrm>
            <a:off x="8904312" y="365126"/>
            <a:ext cx="2636838" cy="799962"/>
            <a:chOff x="1332706" y="185859"/>
            <a:chExt cx="2636838" cy="799962"/>
          </a:xfrm>
        </p:grpSpPr>
        <p:sp>
          <p:nvSpPr>
            <p:cNvPr id="14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6" name="times up"/>
          <p:cNvGrpSpPr/>
          <p:nvPr/>
        </p:nvGrpSpPr>
        <p:grpSpPr>
          <a:xfrm>
            <a:off x="8904312" y="365126"/>
            <a:ext cx="2636838" cy="799962"/>
            <a:chOff x="4321176" y="185859"/>
            <a:chExt cx="2636838" cy="799962"/>
          </a:xfrm>
        </p:grpSpPr>
        <p:sp>
          <p:nvSpPr>
            <p:cNvPr id="17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pic>
        <p:nvPicPr>
          <p:cNvPr id="3076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4" y="1627067"/>
            <a:ext cx="3923697" cy="497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13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3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11824" y="116632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en-US" sz="4000" dirty="0">
                <a:solidFill>
                  <a:srgbClr val="000000"/>
                </a:solidFill>
                <a:latin typeface="Bebas Neue" panose="020B0606020202050201" pitchFamily="34" charset="0"/>
                <a:ea typeface="Times New Roman" panose="02020603050405020304" pitchFamily="18" charset="0"/>
              </a:rPr>
              <a:t>h _ _ _ l </a:t>
            </a:r>
            <a:endParaRPr lang="en-US" sz="4000" dirty="0" smtClean="0">
              <a:solidFill>
                <a:srgbClr val="000000"/>
              </a:solidFill>
              <a:latin typeface="Bebas Neue" panose="020B0606020202050201" pitchFamily="34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en-US" sz="4000" dirty="0" smtClean="0">
                <a:solidFill>
                  <a:srgbClr val="000000"/>
                </a:solidFill>
                <a:latin typeface="Bebas Neue" panose="020B0606020202050201" pitchFamily="34" charset="0"/>
                <a:ea typeface="Times New Roman" panose="02020603050405020304" pitchFamily="18" charset="0"/>
              </a:rPr>
              <a:t>s </a:t>
            </a:r>
            <a:r>
              <a:rPr lang="en-US" sz="4000" dirty="0">
                <a:solidFill>
                  <a:srgbClr val="000000"/>
                </a:solidFill>
                <a:latin typeface="Bebas Neue" panose="020B0606020202050201" pitchFamily="34" charset="0"/>
                <a:ea typeface="Times New Roman" panose="02020603050405020304" pitchFamily="18" charset="0"/>
              </a:rPr>
              <a:t>_ _ _ _ e </a:t>
            </a:r>
            <a:endParaRPr lang="en-US" sz="4000" dirty="0" smtClean="0">
              <a:solidFill>
                <a:srgbClr val="000000"/>
              </a:solidFill>
              <a:latin typeface="Bebas Neue" panose="020B0606020202050201" pitchFamily="34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en-US" sz="4000" dirty="0" smtClean="0">
                <a:solidFill>
                  <a:srgbClr val="000000"/>
                </a:solidFill>
                <a:latin typeface="Bebas Neue" panose="020B0606020202050201" pitchFamily="34" charset="0"/>
                <a:ea typeface="Times New Roman" panose="02020603050405020304" pitchFamily="18" charset="0"/>
              </a:rPr>
              <a:t>c </a:t>
            </a:r>
            <a:r>
              <a:rPr lang="en-US" sz="4000" dirty="0">
                <a:solidFill>
                  <a:srgbClr val="000000"/>
                </a:solidFill>
                <a:latin typeface="Bebas Neue" panose="020B0606020202050201" pitchFamily="34" charset="0"/>
                <a:ea typeface="Times New Roman" panose="02020603050405020304" pitchFamily="18" charset="0"/>
              </a:rPr>
              <a:t>_ _ _ _ _ y </a:t>
            </a:r>
            <a:endParaRPr lang="en-US" sz="4000" dirty="0" smtClean="0">
              <a:solidFill>
                <a:srgbClr val="000000"/>
              </a:solidFill>
              <a:latin typeface="Bebas Neue" panose="020B0606020202050201" pitchFamily="34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en-US" sz="4000" dirty="0" smtClean="0">
                <a:solidFill>
                  <a:srgbClr val="000000"/>
                </a:solidFill>
                <a:latin typeface="Bebas Neue" panose="020B0606020202050201" pitchFamily="34" charset="0"/>
                <a:ea typeface="Times New Roman" panose="02020603050405020304" pitchFamily="18" charset="0"/>
              </a:rPr>
              <a:t>u</a:t>
            </a:r>
            <a:r>
              <a:rPr lang="en-US" sz="4000" dirty="0">
                <a:solidFill>
                  <a:srgbClr val="000000"/>
                </a:solidFill>
                <a:latin typeface="Bebas Neue" panose="020B0606020202050201" pitchFamily="34" charset="0"/>
                <a:ea typeface="Times New Roman" panose="02020603050405020304" pitchFamily="18" charset="0"/>
              </a:rPr>
              <a:t>_ _ _ _ _ _ _ _ y </a:t>
            </a:r>
            <a:endParaRPr lang="en-US" sz="4000" dirty="0" smtClean="0">
              <a:solidFill>
                <a:srgbClr val="000000"/>
              </a:solidFill>
              <a:latin typeface="Bebas Neue" panose="020B0606020202050201" pitchFamily="34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en-US" sz="4000" dirty="0" smtClean="0">
                <a:solidFill>
                  <a:srgbClr val="000000"/>
                </a:solidFill>
                <a:latin typeface="Bebas Neue" panose="020B0606020202050201" pitchFamily="34" charset="0"/>
                <a:ea typeface="Times New Roman" panose="02020603050405020304" pitchFamily="18" charset="0"/>
              </a:rPr>
              <a:t>s </a:t>
            </a:r>
            <a:r>
              <a:rPr lang="en-US" sz="4000" dirty="0">
                <a:solidFill>
                  <a:srgbClr val="000000"/>
                </a:solidFill>
                <a:latin typeface="Bebas Neue" panose="020B0606020202050201" pitchFamily="34" charset="0"/>
                <a:ea typeface="Times New Roman" panose="02020603050405020304" pitchFamily="18" charset="0"/>
              </a:rPr>
              <a:t>_ a </a:t>
            </a:r>
            <a:endParaRPr lang="en-US" sz="4000" dirty="0" smtClean="0">
              <a:solidFill>
                <a:srgbClr val="000000"/>
              </a:solidFill>
              <a:latin typeface="Bebas Neue" panose="020B0606020202050201" pitchFamily="34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en-US" sz="4000" dirty="0" smtClean="0">
                <a:solidFill>
                  <a:srgbClr val="000000"/>
                </a:solidFill>
                <a:latin typeface="Bebas Neue" panose="020B0606020202050201" pitchFamily="34" charset="0"/>
                <a:ea typeface="Times New Roman" panose="02020603050405020304" pitchFamily="18" charset="0"/>
              </a:rPr>
              <a:t>s </a:t>
            </a:r>
            <a:r>
              <a:rPr lang="en-US" sz="4000" dirty="0">
                <a:solidFill>
                  <a:srgbClr val="000000"/>
                </a:solidFill>
                <a:latin typeface="Bebas Neue" panose="020B0606020202050201" pitchFamily="34" charset="0"/>
                <a:ea typeface="Times New Roman" panose="02020603050405020304" pitchFamily="18" charset="0"/>
              </a:rPr>
              <a:t>_ _ _ _ l </a:t>
            </a:r>
            <a:endParaRPr lang="en-US" sz="4000" dirty="0" smtClean="0">
              <a:solidFill>
                <a:srgbClr val="000000"/>
              </a:solidFill>
              <a:latin typeface="Bebas Neue" panose="020B0606020202050201" pitchFamily="34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en-US" sz="4000" dirty="0" smtClean="0">
                <a:solidFill>
                  <a:srgbClr val="000000"/>
                </a:solidFill>
                <a:latin typeface="Bebas Neue" panose="020B0606020202050201" pitchFamily="34" charset="0"/>
                <a:ea typeface="Times New Roman" panose="02020603050405020304" pitchFamily="18" charset="0"/>
              </a:rPr>
              <a:t>c</a:t>
            </a:r>
            <a:r>
              <a:rPr lang="ru-RU" sz="4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_ _ _ _ _ </a:t>
            </a:r>
            <a:r>
              <a:rPr lang="en-US" sz="4000" dirty="0" smtClean="0">
                <a:solidFill>
                  <a:srgbClr val="000000"/>
                </a:solidFill>
                <a:latin typeface="Bebas Neue" panose="020B0606020202050201" pitchFamily="34" charset="0"/>
                <a:ea typeface="Times New Roman" panose="02020603050405020304" pitchFamily="18" charset="0"/>
              </a:rPr>
              <a:t>l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9856" y="84548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ebas Neue" panose="020B0606020202050201" pitchFamily="34" charset="0"/>
              </a:rPr>
              <a:t>O  t  e</a:t>
            </a:r>
            <a:endParaRPr lang="ru-RU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7848" y="764704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ebas Neue" panose="020B0606020202050201" pitchFamily="34" charset="0"/>
              </a:rPr>
              <a:t>Q  u  a  r</a:t>
            </a:r>
            <a:endParaRPr lang="ru-RU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33318" y="2938649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ebas Neue" panose="020B0606020202050201" pitchFamily="34" charset="0"/>
              </a:rPr>
              <a:t>e</a:t>
            </a:r>
            <a:endParaRPr lang="ru-RU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7848" y="3646535"/>
            <a:ext cx="28809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ebas Neue" panose="020B0606020202050201" pitchFamily="34" charset="0"/>
              </a:rPr>
              <a:t>C  h  o  </a:t>
            </a:r>
            <a:r>
              <a:rPr lang="en-US" sz="40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ebas Neue" panose="020B0606020202050201" pitchFamily="34" charset="0"/>
              </a:rPr>
              <a:t>o</a:t>
            </a:r>
            <a:endParaRPr lang="ru-RU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99856" y="1515777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ebas Neue" panose="020B0606020202050201" pitchFamily="34" charset="0"/>
              </a:rPr>
              <a:t>O  u  n  t  r</a:t>
            </a:r>
            <a:endParaRPr lang="ru-RU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99274" y="2230763"/>
            <a:ext cx="28809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ebas Neue" panose="020B0606020202050201" pitchFamily="34" charset="0"/>
              </a:rPr>
              <a:t>N  I  v  e  r  s  I  t</a:t>
            </a:r>
            <a:endParaRPr lang="ru-RU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01042" y="4402776"/>
            <a:ext cx="28809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ebas Neue" panose="020B0606020202050201" pitchFamily="34" charset="0"/>
              </a:rPr>
              <a:t>A   p   I    t   a</a:t>
            </a:r>
            <a:endParaRPr lang="ru-RU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AutoShape 3"/>
          <p:cNvSpPr>
            <a:spLocks noChangeAspect="1" noChangeArrowheads="1" noTextEdit="1"/>
          </p:cNvSpPr>
          <p:nvPr/>
        </p:nvSpPr>
        <p:spPr bwMode="auto">
          <a:xfrm>
            <a:off x="8787028" y="1626664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Freeform 3"/>
          <p:cNvSpPr>
            <a:spLocks/>
          </p:cNvSpPr>
          <p:nvPr/>
        </p:nvSpPr>
        <p:spPr bwMode="auto">
          <a:xfrm>
            <a:off x="8983878" y="1914002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Freeform 4"/>
          <p:cNvSpPr>
            <a:spLocks/>
          </p:cNvSpPr>
          <p:nvPr/>
        </p:nvSpPr>
        <p:spPr bwMode="auto">
          <a:xfrm>
            <a:off x="8788616" y="1628252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reeform 5"/>
          <p:cNvSpPr>
            <a:spLocks/>
          </p:cNvSpPr>
          <p:nvPr/>
        </p:nvSpPr>
        <p:spPr bwMode="auto">
          <a:xfrm>
            <a:off x="8788616" y="6295502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Freeform 6"/>
          <p:cNvSpPr>
            <a:spLocks/>
          </p:cNvSpPr>
          <p:nvPr/>
        </p:nvSpPr>
        <p:spPr bwMode="auto">
          <a:xfrm>
            <a:off x="8788616" y="6411389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top sand"/>
          <p:cNvSpPr>
            <a:spLocks/>
          </p:cNvSpPr>
          <p:nvPr/>
        </p:nvSpPr>
        <p:spPr bwMode="auto">
          <a:xfrm>
            <a:off x="9101353" y="2561702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bottom sand"/>
          <p:cNvSpPr>
            <a:spLocks/>
          </p:cNvSpPr>
          <p:nvPr/>
        </p:nvSpPr>
        <p:spPr bwMode="auto">
          <a:xfrm>
            <a:off x="9088653" y="5236639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4" name="straight connector"/>
          <p:cNvSpPr>
            <a:spLocks noChangeArrowheads="1"/>
          </p:cNvSpPr>
          <p:nvPr/>
        </p:nvSpPr>
        <p:spPr bwMode="auto">
          <a:xfrm>
            <a:off x="10255466" y="4034108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25" name="button: start timer"/>
          <p:cNvGrpSpPr/>
          <p:nvPr/>
        </p:nvGrpSpPr>
        <p:grpSpPr>
          <a:xfrm>
            <a:off x="8975053" y="364723"/>
            <a:ext cx="2636838" cy="799962"/>
            <a:chOff x="1332706" y="185859"/>
            <a:chExt cx="2636838" cy="799962"/>
          </a:xfrm>
        </p:grpSpPr>
        <p:sp>
          <p:nvSpPr>
            <p:cNvPr id="26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28" name="times up"/>
          <p:cNvGrpSpPr/>
          <p:nvPr/>
        </p:nvGrpSpPr>
        <p:grpSpPr>
          <a:xfrm>
            <a:off x="8975053" y="364723"/>
            <a:ext cx="2636838" cy="799962"/>
            <a:chOff x="4321176" y="185859"/>
            <a:chExt cx="2636838" cy="799962"/>
          </a:xfrm>
        </p:grpSpPr>
        <p:sp>
          <p:nvSpPr>
            <p:cNvPr id="29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21051" y="1582875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TIME LIMIT: </a:t>
            </a:r>
          </a:p>
          <a:p>
            <a:pPr algn="ctr"/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1 minute</a:t>
            </a:r>
          </a:p>
        </p:txBody>
      </p:sp>
    </p:spTree>
    <p:extLst>
      <p:ext uri="{BB962C8B-B14F-4D97-AF65-F5344CB8AC3E}">
        <p14:creationId xmlns:p14="http://schemas.microsoft.com/office/powerpoint/2010/main" val="337416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6" dur="6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6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60000"/>
                            </p:stCondLst>
                            <p:childTnLst>
                              <p:par>
                                <p:cTn id="142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60500"/>
                            </p:stCondLst>
                            <p:childTnLst>
                              <p:par>
                                <p:cTn id="1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1" grpId="0"/>
      <p:bldP spid="12" grpId="0"/>
      <p:bldP spid="14" grpId="0"/>
      <p:bldP spid="16" grpId="0"/>
      <p:bldP spid="22" grpId="0" animBg="1"/>
      <p:bldP spid="23" grpId="0" animBg="1"/>
      <p:bldP spid="24" grpId="0" animBg="1"/>
      <p:bldP spid="24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800" dirty="0" smtClean="0"/>
              <a:t>Round VI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358188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261" y="2354351"/>
            <a:ext cx="87303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atin typeface="Bebas Neue" panose="020B0606020202050201" pitchFamily="34" charset="0"/>
              </a:rPr>
              <a:t>DEMONSTRATION</a:t>
            </a:r>
            <a:endParaRPr lang="ru-RU" sz="11500" dirty="0"/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9136144" y="1772816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>
            <a:off x="9332994" y="2060154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9137732" y="1774404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9137732" y="6441654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9137732" y="6557541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top sand"/>
          <p:cNvSpPr>
            <a:spLocks/>
          </p:cNvSpPr>
          <p:nvPr/>
        </p:nvSpPr>
        <p:spPr bwMode="auto">
          <a:xfrm>
            <a:off x="9450469" y="2707854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bottom sand"/>
          <p:cNvSpPr>
            <a:spLocks/>
          </p:cNvSpPr>
          <p:nvPr/>
        </p:nvSpPr>
        <p:spPr bwMode="auto">
          <a:xfrm>
            <a:off x="9437769" y="5382791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straight connector"/>
          <p:cNvSpPr>
            <a:spLocks noChangeArrowheads="1"/>
          </p:cNvSpPr>
          <p:nvPr/>
        </p:nvSpPr>
        <p:spPr bwMode="auto">
          <a:xfrm>
            <a:off x="10604582" y="4180260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1" name="button: start timer"/>
          <p:cNvGrpSpPr/>
          <p:nvPr/>
        </p:nvGrpSpPr>
        <p:grpSpPr>
          <a:xfrm>
            <a:off x="9324169" y="510875"/>
            <a:ext cx="2636838" cy="799962"/>
            <a:chOff x="1332706" y="185859"/>
            <a:chExt cx="2636838" cy="799962"/>
          </a:xfrm>
        </p:grpSpPr>
        <p:sp>
          <p:nvSpPr>
            <p:cNvPr id="12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4" name="times up"/>
          <p:cNvGrpSpPr/>
          <p:nvPr/>
        </p:nvGrpSpPr>
        <p:grpSpPr>
          <a:xfrm>
            <a:off x="9324169" y="510875"/>
            <a:ext cx="2636838" cy="799962"/>
            <a:chOff x="4321176" y="185859"/>
            <a:chExt cx="2636838" cy="799962"/>
          </a:xfrm>
        </p:grpSpPr>
        <p:sp>
          <p:nvSpPr>
            <p:cNvPr id="15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3325894" y="510932"/>
            <a:ext cx="291412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TIME LIMIT: </a:t>
            </a:r>
          </a:p>
          <a:p>
            <a:pPr algn="ctr"/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2 minutes</a:t>
            </a:r>
            <a:endParaRPr lang="en-GB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88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2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1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2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9616" y="116632"/>
            <a:ext cx="316835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wnrob</a:t>
            </a:r>
            <a:endParaRPr lang="de-DE" sz="40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r>
              <a:rPr lang="de-DE" sz="40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yphap</a:t>
            </a:r>
            <a:endParaRPr lang="de-DE" sz="4000" b="1" dirty="0" smtClean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r>
              <a:rPr lang="de-DE" sz="4000" b="1" dirty="0" err="1" smtClean="0">
                <a:solidFill>
                  <a:srgbClr val="7030A0"/>
                </a:solidFill>
                <a:latin typeface="+mj-lt"/>
              </a:rPr>
              <a:t>tisers</a:t>
            </a:r>
            <a:endParaRPr lang="de-DE" sz="4000" b="1" dirty="0" smtClean="0">
              <a:solidFill>
                <a:srgbClr val="7030A0"/>
              </a:solidFill>
              <a:latin typeface="+mj-lt"/>
            </a:endParaRPr>
          </a:p>
          <a:p>
            <a:pPr algn="ctr"/>
            <a:r>
              <a:rPr lang="de-DE" sz="4000" b="1" dirty="0" err="1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rkhomewo</a:t>
            </a:r>
            <a:endParaRPr lang="de-DE" sz="4000" b="1" dirty="0" smtClean="0">
              <a:solidFill>
                <a:schemeClr val="accent4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de-DE" sz="4000" b="1" dirty="0" err="1" smtClean="0">
                <a:solidFill>
                  <a:srgbClr val="FFC000"/>
                </a:solidFill>
                <a:latin typeface="+mj-lt"/>
              </a:rPr>
              <a:t>erfath</a:t>
            </a:r>
            <a:endParaRPr lang="de-DE" sz="4000" b="1" dirty="0" smtClean="0">
              <a:solidFill>
                <a:srgbClr val="FFC000"/>
              </a:solidFill>
              <a:latin typeface="+mj-lt"/>
            </a:endParaRPr>
          </a:p>
          <a:p>
            <a:pPr algn="ctr"/>
            <a:r>
              <a:rPr lang="de-DE" sz="4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lowyel</a:t>
            </a:r>
            <a:r>
              <a:rPr lang="de-DE" sz="4000" b="1" dirty="0" smtClean="0">
                <a:latin typeface="+mj-lt"/>
              </a:rPr>
              <a:t> </a:t>
            </a:r>
          </a:p>
          <a:p>
            <a:pPr algn="ctr"/>
            <a:r>
              <a:rPr lang="de-DE" sz="4000" b="1" dirty="0" err="1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waethre</a:t>
            </a:r>
            <a:endParaRPr lang="de-DE" sz="4000" b="1" dirty="0" smtClean="0">
              <a:solidFill>
                <a:schemeClr val="accent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de-DE" sz="4000" b="1" dirty="0" err="1" smtClean="0">
                <a:solidFill>
                  <a:schemeClr val="accent1"/>
                </a:solidFill>
                <a:latin typeface="+mj-lt"/>
              </a:rPr>
              <a:t>palep</a:t>
            </a:r>
            <a:endParaRPr lang="de-DE" sz="4000" b="1" dirty="0" smtClean="0">
              <a:solidFill>
                <a:schemeClr val="accent1"/>
              </a:solidFill>
              <a:latin typeface="+mj-lt"/>
            </a:endParaRPr>
          </a:p>
          <a:p>
            <a:pPr algn="ctr"/>
            <a:r>
              <a:rPr lang="de-DE" sz="4000" b="1" dirty="0" err="1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welvet</a:t>
            </a:r>
            <a:endParaRPr lang="de-DE" sz="4000" b="1" dirty="0" smtClean="0">
              <a:solidFill>
                <a:schemeClr val="accent4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de-DE" sz="40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hantepel</a:t>
            </a:r>
            <a:endParaRPr lang="ru-RU" sz="4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0" y="116632"/>
            <a:ext cx="316835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brown</a:t>
            </a:r>
          </a:p>
          <a:p>
            <a:pPr algn="ctr"/>
            <a:r>
              <a:rPr lang="en-US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happy</a:t>
            </a:r>
          </a:p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sister</a:t>
            </a:r>
          </a:p>
          <a:p>
            <a:pPr algn="ctr"/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homework</a:t>
            </a:r>
          </a:p>
          <a:p>
            <a:pPr algn="ctr"/>
            <a:r>
              <a:rPr lang="en-US" sz="4000" b="1" dirty="0" smtClean="0">
                <a:solidFill>
                  <a:srgbClr val="FFC000"/>
                </a:solidFill>
                <a:latin typeface="+mj-lt"/>
              </a:rPr>
              <a:t>father</a:t>
            </a:r>
          </a:p>
          <a:p>
            <a:pPr algn="ctr"/>
            <a:r>
              <a:rPr lang="en-US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yellow</a:t>
            </a:r>
          </a:p>
          <a:p>
            <a:pPr algn="ctr"/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weather</a:t>
            </a:r>
          </a:p>
          <a:p>
            <a:pPr algn="ctr"/>
            <a:r>
              <a:rPr lang="en-US" sz="4000" b="1" dirty="0" smtClean="0">
                <a:solidFill>
                  <a:schemeClr val="accent1"/>
                </a:solidFill>
                <a:latin typeface="+mj-lt"/>
              </a:rPr>
              <a:t>apple</a:t>
            </a:r>
          </a:p>
          <a:p>
            <a:pPr algn="ctr"/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twelve</a:t>
            </a:r>
          </a:p>
          <a:p>
            <a:pPr algn="ctr"/>
            <a:r>
              <a:rPr lang="en-US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elephant</a:t>
            </a:r>
            <a:endParaRPr lang="ru-RU" sz="4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447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800" dirty="0" smtClean="0"/>
              <a:t>Round VII</a:t>
            </a:r>
            <a:endParaRPr lang="en-US" sz="8800" dirty="0"/>
          </a:p>
        </p:txBody>
      </p:sp>
      <p:sp>
        <p:nvSpPr>
          <p:cNvPr id="3" name="TextBox 2"/>
          <p:cNvSpPr txBox="1"/>
          <p:nvPr/>
        </p:nvSpPr>
        <p:spPr>
          <a:xfrm>
            <a:off x="3352800" y="2336123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/>
              <a:t>Riddles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8855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9416" y="476672"/>
            <a:ext cx="101531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+mj-lt"/>
              </a:rPr>
              <a:t>1. It </a:t>
            </a:r>
            <a:r>
              <a:rPr lang="en-US" sz="2800" b="1" dirty="0">
                <a:latin typeface="+mj-lt"/>
              </a:rPr>
              <a:t>runs but has no legs. </a:t>
            </a:r>
            <a:endParaRPr lang="en-US" sz="2800" b="1" dirty="0" smtClean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+mj-lt"/>
              </a:rPr>
              <a:t>2. It’s </a:t>
            </a:r>
            <a:r>
              <a:rPr lang="en-US" sz="2800" b="1" dirty="0">
                <a:latin typeface="+mj-lt"/>
              </a:rPr>
              <a:t>black when it’s clean. </a:t>
            </a:r>
            <a:endParaRPr lang="en-US" sz="2800" b="1" dirty="0" smtClean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+mj-lt"/>
              </a:rPr>
              <a:t>3</a:t>
            </a:r>
            <a:r>
              <a:rPr lang="en-US" sz="2800" b="1" dirty="0">
                <a:latin typeface="+mj-lt"/>
              </a:rPr>
              <a:t>. It has teeth but it can’t bite. </a:t>
            </a:r>
            <a:endParaRPr lang="en-US" sz="2800" b="1" dirty="0" smtClean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+mj-lt"/>
              </a:rPr>
              <a:t>4</a:t>
            </a:r>
            <a:r>
              <a:rPr lang="en-US" sz="2800" b="1" dirty="0">
                <a:latin typeface="+mj-lt"/>
              </a:rPr>
              <a:t>. Children don’t like to drink especially when it’s warm.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+mj-lt"/>
              </a:rPr>
              <a:t>5. It is white. It is cold. We can skate on it. What is </a:t>
            </a:r>
            <a:r>
              <a:rPr lang="en-US" sz="2800" b="1" dirty="0" smtClean="0">
                <a:latin typeface="+mj-lt"/>
              </a:rPr>
              <a:t>it</a:t>
            </a:r>
            <a:r>
              <a:rPr lang="ru-RU" sz="2800" b="1" dirty="0" smtClean="0">
                <a:latin typeface="+mj-lt"/>
              </a:rPr>
              <a:t>?</a:t>
            </a:r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387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9416" y="116632"/>
            <a:ext cx="10153128" cy="3246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+mj-lt"/>
              </a:rPr>
              <a:t>6</a:t>
            </a:r>
            <a:r>
              <a:rPr lang="en-US" sz="2800" b="1" dirty="0">
                <a:latin typeface="+mj-lt"/>
              </a:rPr>
              <a:t>. What man cannot live inside the house?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+mj-lt"/>
              </a:rPr>
              <a:t>7. A little old woman with twelve children. Some short, some long, some cold, some hot. What is she? </a:t>
            </a:r>
            <a:endParaRPr lang="en-US" sz="2800" b="1" dirty="0" smtClean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+mj-lt"/>
              </a:rPr>
              <a:t>8</a:t>
            </a:r>
            <a:r>
              <a:rPr lang="en-US" sz="2800" b="1" dirty="0">
                <a:latin typeface="+mj-lt"/>
              </a:rPr>
              <a:t>. What goes up when the rain comes down? </a:t>
            </a:r>
            <a:endParaRPr lang="en-US" sz="2800" b="1" dirty="0" smtClean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+mj-lt"/>
              </a:rPr>
              <a:t>9</a:t>
            </a:r>
            <a:r>
              <a:rPr lang="en-US" sz="2800" b="1" dirty="0">
                <a:latin typeface="+mj-lt"/>
              </a:rPr>
              <a:t>. He is not a tailor but carries needles with him. </a:t>
            </a:r>
            <a:endParaRPr lang="ru-RU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9610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800" dirty="0" smtClean="0"/>
              <a:t>Round VIII</a:t>
            </a:r>
            <a:endParaRPr lang="en-US" sz="8800" dirty="0"/>
          </a:p>
        </p:txBody>
      </p:sp>
      <p:sp>
        <p:nvSpPr>
          <p:cNvPr id="3" name="TextBox 2"/>
          <p:cNvSpPr txBox="1"/>
          <p:nvPr/>
        </p:nvSpPr>
        <p:spPr>
          <a:xfrm>
            <a:off x="3384521" y="2362200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/>
              <a:t>Crossword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5388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2" t="3414" r="15454" b="6154"/>
          <a:stretch/>
        </p:blipFill>
        <p:spPr>
          <a:xfrm>
            <a:off x="2927648" y="332656"/>
            <a:ext cx="5904656" cy="582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08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8B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4276" y="204240"/>
            <a:ext cx="6735940" cy="1224136"/>
          </a:xfrm>
          <a:solidFill>
            <a:srgbClr val="6CAC6F"/>
          </a:solidFill>
          <a:ln w="28575">
            <a:noFill/>
            <a:prstDash val="dashDot"/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№2. </a:t>
            </a:r>
            <a:r>
              <a:rPr lang="en-US" sz="4000" b="1" dirty="0">
                <a:solidFill>
                  <a:schemeClr val="bg1"/>
                </a:solidFill>
              </a:rPr>
              <a:t>What is the capital of </a:t>
            </a:r>
            <a:r>
              <a:rPr lang="ru-RU" sz="4000" b="1" dirty="0" smtClean="0">
                <a:solidFill>
                  <a:schemeClr val="bg1"/>
                </a:solidFill>
              </a:rPr>
              <a:t>			</a:t>
            </a:r>
            <a:r>
              <a:rPr lang="en-US" sz="4000" b="1" dirty="0" smtClean="0">
                <a:solidFill>
                  <a:schemeClr val="bg1"/>
                </a:solidFill>
              </a:rPr>
              <a:t>Great </a:t>
            </a:r>
            <a:r>
              <a:rPr lang="en-US" sz="4000" b="1" dirty="0">
                <a:solidFill>
                  <a:schemeClr val="bg1"/>
                </a:solidFill>
              </a:rPr>
              <a:t>Britain?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8716287" y="1627067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reeform 3"/>
          <p:cNvSpPr>
            <a:spLocks/>
          </p:cNvSpPr>
          <p:nvPr/>
        </p:nvSpPr>
        <p:spPr bwMode="auto">
          <a:xfrm>
            <a:off x="8913137" y="1914405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Freeform 4"/>
          <p:cNvSpPr>
            <a:spLocks/>
          </p:cNvSpPr>
          <p:nvPr/>
        </p:nvSpPr>
        <p:spPr bwMode="auto">
          <a:xfrm>
            <a:off x="8717875" y="1628655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8717875" y="6295905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8717875" y="6411792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op sand"/>
          <p:cNvSpPr>
            <a:spLocks/>
          </p:cNvSpPr>
          <p:nvPr/>
        </p:nvSpPr>
        <p:spPr bwMode="auto">
          <a:xfrm>
            <a:off x="9030612" y="2562105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bottom sand"/>
          <p:cNvSpPr>
            <a:spLocks/>
          </p:cNvSpPr>
          <p:nvPr/>
        </p:nvSpPr>
        <p:spPr bwMode="auto">
          <a:xfrm>
            <a:off x="9017912" y="5237042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straight connector"/>
          <p:cNvSpPr>
            <a:spLocks noChangeArrowheads="1"/>
          </p:cNvSpPr>
          <p:nvPr/>
        </p:nvSpPr>
        <p:spPr bwMode="auto">
          <a:xfrm>
            <a:off x="10184725" y="4034511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button: start timer"/>
          <p:cNvGrpSpPr/>
          <p:nvPr/>
        </p:nvGrpSpPr>
        <p:grpSpPr>
          <a:xfrm>
            <a:off x="8904312" y="365126"/>
            <a:ext cx="2636838" cy="799962"/>
            <a:chOff x="1332706" y="185859"/>
            <a:chExt cx="2636838" cy="799962"/>
          </a:xfrm>
        </p:grpSpPr>
        <p:sp>
          <p:nvSpPr>
            <p:cNvPr id="14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6" name="times up"/>
          <p:cNvGrpSpPr/>
          <p:nvPr/>
        </p:nvGrpSpPr>
        <p:grpSpPr>
          <a:xfrm>
            <a:off x="8904312" y="365126"/>
            <a:ext cx="2636838" cy="799962"/>
            <a:chOff x="4321176" y="185859"/>
            <a:chExt cx="2636838" cy="799962"/>
          </a:xfrm>
        </p:grpSpPr>
        <p:sp>
          <p:nvSpPr>
            <p:cNvPr id="17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pic>
        <p:nvPicPr>
          <p:cNvPr id="4098" name="Picture 2" descr="Картинки по запросу lond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50"/>
          <a:stretch/>
        </p:blipFill>
        <p:spPr bwMode="auto">
          <a:xfrm>
            <a:off x="983432" y="1647575"/>
            <a:ext cx="7304849" cy="481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10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3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8B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684" y="204240"/>
            <a:ext cx="7435532" cy="1224136"/>
          </a:xfrm>
          <a:solidFill>
            <a:srgbClr val="6CAC6F"/>
          </a:solidFill>
          <a:ln w="28575">
            <a:noFill/>
            <a:prstDash val="dashDot"/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№</a:t>
            </a:r>
            <a:r>
              <a:rPr lang="en-US" sz="4000" b="1" dirty="0" smtClean="0">
                <a:solidFill>
                  <a:schemeClr val="bg1"/>
                </a:solidFill>
              </a:rPr>
              <a:t>3</a:t>
            </a:r>
            <a:r>
              <a:rPr lang="ru-RU" sz="4000" b="1" dirty="0" smtClean="0">
                <a:solidFill>
                  <a:schemeClr val="bg1"/>
                </a:solidFill>
              </a:rPr>
              <a:t>. </a:t>
            </a:r>
            <a:r>
              <a:rPr lang="en-US" sz="4000" b="1" dirty="0">
                <a:solidFill>
                  <a:schemeClr val="bg1"/>
                </a:solidFill>
              </a:rPr>
              <a:t>What river is the British </a:t>
            </a:r>
            <a:r>
              <a:rPr lang="en-US" sz="4000" b="1" dirty="0" smtClean="0">
                <a:solidFill>
                  <a:schemeClr val="bg1"/>
                </a:solidFill>
              </a:rPr>
              <a:t>	capital </a:t>
            </a:r>
            <a:r>
              <a:rPr lang="en-US" sz="4000" b="1" dirty="0">
                <a:solidFill>
                  <a:schemeClr val="bg1"/>
                </a:solidFill>
              </a:rPr>
              <a:t>situated on?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8716287" y="1627067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reeform 3"/>
          <p:cNvSpPr>
            <a:spLocks/>
          </p:cNvSpPr>
          <p:nvPr/>
        </p:nvSpPr>
        <p:spPr bwMode="auto">
          <a:xfrm>
            <a:off x="8913137" y="1914405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Freeform 4"/>
          <p:cNvSpPr>
            <a:spLocks/>
          </p:cNvSpPr>
          <p:nvPr/>
        </p:nvSpPr>
        <p:spPr bwMode="auto">
          <a:xfrm>
            <a:off x="8717875" y="1628655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8717875" y="6295905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8717875" y="6411792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op sand"/>
          <p:cNvSpPr>
            <a:spLocks/>
          </p:cNvSpPr>
          <p:nvPr/>
        </p:nvSpPr>
        <p:spPr bwMode="auto">
          <a:xfrm>
            <a:off x="9030612" y="2562105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bottom sand"/>
          <p:cNvSpPr>
            <a:spLocks/>
          </p:cNvSpPr>
          <p:nvPr/>
        </p:nvSpPr>
        <p:spPr bwMode="auto">
          <a:xfrm>
            <a:off x="9017912" y="5237042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straight connector"/>
          <p:cNvSpPr>
            <a:spLocks noChangeArrowheads="1"/>
          </p:cNvSpPr>
          <p:nvPr/>
        </p:nvSpPr>
        <p:spPr bwMode="auto">
          <a:xfrm>
            <a:off x="10184725" y="4034511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button: start timer"/>
          <p:cNvGrpSpPr/>
          <p:nvPr/>
        </p:nvGrpSpPr>
        <p:grpSpPr>
          <a:xfrm>
            <a:off x="8904312" y="365126"/>
            <a:ext cx="2636838" cy="799962"/>
            <a:chOff x="1332706" y="185859"/>
            <a:chExt cx="2636838" cy="799962"/>
          </a:xfrm>
        </p:grpSpPr>
        <p:sp>
          <p:nvSpPr>
            <p:cNvPr id="14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6" name="times up"/>
          <p:cNvGrpSpPr/>
          <p:nvPr/>
        </p:nvGrpSpPr>
        <p:grpSpPr>
          <a:xfrm>
            <a:off x="8904312" y="365126"/>
            <a:ext cx="2636838" cy="799962"/>
            <a:chOff x="4321176" y="185859"/>
            <a:chExt cx="2636838" cy="799962"/>
          </a:xfrm>
        </p:grpSpPr>
        <p:sp>
          <p:nvSpPr>
            <p:cNvPr id="17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pic>
        <p:nvPicPr>
          <p:cNvPr id="17410" name="Picture 2" descr="Картинки по запросу tham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" r="14868"/>
          <a:stretch/>
        </p:blipFill>
        <p:spPr bwMode="auto">
          <a:xfrm>
            <a:off x="604683" y="1627066"/>
            <a:ext cx="7861091" cy="478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96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3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8B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52" y="357400"/>
            <a:ext cx="8136904" cy="807688"/>
          </a:xfrm>
          <a:solidFill>
            <a:srgbClr val="6CAC6F"/>
          </a:solidFill>
          <a:ln w="28575">
            <a:noFill/>
            <a:prstDash val="dashDot"/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№</a:t>
            </a:r>
            <a:r>
              <a:rPr lang="en-US" sz="4000" b="1" dirty="0">
                <a:solidFill>
                  <a:schemeClr val="bg1"/>
                </a:solidFill>
              </a:rPr>
              <a:t>4</a:t>
            </a:r>
            <a:r>
              <a:rPr lang="ru-RU" sz="4000" b="1" dirty="0" smtClean="0">
                <a:solidFill>
                  <a:schemeClr val="bg1"/>
                </a:solidFill>
              </a:rPr>
              <a:t>. </a:t>
            </a:r>
            <a:r>
              <a:rPr lang="en-US" sz="4000" b="1" dirty="0">
                <a:solidFill>
                  <a:schemeClr val="bg1"/>
                </a:solidFill>
              </a:rPr>
              <a:t>Who is the head of </a:t>
            </a:r>
            <a:r>
              <a:rPr lang="en-US" sz="4000" b="1" dirty="0" smtClean="0">
                <a:solidFill>
                  <a:schemeClr val="bg1"/>
                </a:solidFill>
              </a:rPr>
              <a:t>the country?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8716287" y="1627067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reeform 3"/>
          <p:cNvSpPr>
            <a:spLocks/>
          </p:cNvSpPr>
          <p:nvPr/>
        </p:nvSpPr>
        <p:spPr bwMode="auto">
          <a:xfrm>
            <a:off x="8913137" y="1914405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Freeform 4"/>
          <p:cNvSpPr>
            <a:spLocks/>
          </p:cNvSpPr>
          <p:nvPr/>
        </p:nvSpPr>
        <p:spPr bwMode="auto">
          <a:xfrm>
            <a:off x="8717875" y="1628655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8717875" y="6295905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8717875" y="6411792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op sand"/>
          <p:cNvSpPr>
            <a:spLocks/>
          </p:cNvSpPr>
          <p:nvPr/>
        </p:nvSpPr>
        <p:spPr bwMode="auto">
          <a:xfrm>
            <a:off x="9030612" y="2562105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bottom sand"/>
          <p:cNvSpPr>
            <a:spLocks/>
          </p:cNvSpPr>
          <p:nvPr/>
        </p:nvSpPr>
        <p:spPr bwMode="auto">
          <a:xfrm>
            <a:off x="9017912" y="5237042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straight connector"/>
          <p:cNvSpPr>
            <a:spLocks noChangeArrowheads="1"/>
          </p:cNvSpPr>
          <p:nvPr/>
        </p:nvSpPr>
        <p:spPr bwMode="auto">
          <a:xfrm>
            <a:off x="10184725" y="4034511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button: start timer"/>
          <p:cNvGrpSpPr/>
          <p:nvPr/>
        </p:nvGrpSpPr>
        <p:grpSpPr>
          <a:xfrm>
            <a:off x="8904312" y="365126"/>
            <a:ext cx="2636838" cy="799962"/>
            <a:chOff x="1332706" y="185859"/>
            <a:chExt cx="2636838" cy="799962"/>
          </a:xfrm>
        </p:grpSpPr>
        <p:sp>
          <p:nvSpPr>
            <p:cNvPr id="14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6" name="times up"/>
          <p:cNvGrpSpPr/>
          <p:nvPr/>
        </p:nvGrpSpPr>
        <p:grpSpPr>
          <a:xfrm>
            <a:off x="8904312" y="365126"/>
            <a:ext cx="2636838" cy="799962"/>
            <a:chOff x="4321176" y="185859"/>
            <a:chExt cx="2636838" cy="799962"/>
          </a:xfrm>
        </p:grpSpPr>
        <p:sp>
          <p:nvSpPr>
            <p:cNvPr id="17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pic>
        <p:nvPicPr>
          <p:cNvPr id="16386" name="Picture 2" descr="Картинки по запросу the queen elizabeth 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98" y="1627067"/>
            <a:ext cx="6995411" cy="466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37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3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8B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356" y="375184"/>
            <a:ext cx="6735940" cy="1224136"/>
          </a:xfrm>
          <a:solidFill>
            <a:srgbClr val="6CAC6F"/>
          </a:solidFill>
          <a:ln w="28575">
            <a:noFill/>
            <a:prstDash val="dashDot"/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№</a:t>
            </a:r>
            <a:r>
              <a:rPr lang="en-US" sz="4000" b="1" dirty="0">
                <a:solidFill>
                  <a:schemeClr val="bg1"/>
                </a:solidFill>
              </a:rPr>
              <a:t>5</a:t>
            </a:r>
            <a:r>
              <a:rPr lang="ru-RU" sz="4000" b="1" dirty="0" smtClean="0">
                <a:solidFill>
                  <a:schemeClr val="bg1"/>
                </a:solidFill>
              </a:rPr>
              <a:t>. </a:t>
            </a:r>
            <a:r>
              <a:rPr lang="en-US" sz="4000" b="1" dirty="0">
                <a:solidFill>
                  <a:schemeClr val="bg1"/>
                </a:solidFill>
              </a:rPr>
              <a:t>What is the home of the </a:t>
            </a:r>
            <a:r>
              <a:rPr lang="en-US" sz="4000" b="1" dirty="0" smtClean="0">
                <a:solidFill>
                  <a:schemeClr val="bg1"/>
                </a:solidFill>
              </a:rPr>
              <a:t>				Queen</a:t>
            </a:r>
            <a:r>
              <a:rPr lang="en-US" sz="4000" b="1" dirty="0">
                <a:solidFill>
                  <a:schemeClr val="bg1"/>
                </a:solidFill>
              </a:rPr>
              <a:t>?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8716287" y="1627067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reeform 3"/>
          <p:cNvSpPr>
            <a:spLocks/>
          </p:cNvSpPr>
          <p:nvPr/>
        </p:nvSpPr>
        <p:spPr bwMode="auto">
          <a:xfrm>
            <a:off x="8913137" y="1914405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Freeform 4"/>
          <p:cNvSpPr>
            <a:spLocks/>
          </p:cNvSpPr>
          <p:nvPr/>
        </p:nvSpPr>
        <p:spPr bwMode="auto">
          <a:xfrm>
            <a:off x="8717875" y="1628655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8717875" y="6295905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8717875" y="6411792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op sand"/>
          <p:cNvSpPr>
            <a:spLocks/>
          </p:cNvSpPr>
          <p:nvPr/>
        </p:nvSpPr>
        <p:spPr bwMode="auto">
          <a:xfrm>
            <a:off x="9030612" y="2562105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bottom sand"/>
          <p:cNvSpPr>
            <a:spLocks/>
          </p:cNvSpPr>
          <p:nvPr/>
        </p:nvSpPr>
        <p:spPr bwMode="auto">
          <a:xfrm>
            <a:off x="9017912" y="5237042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straight connector"/>
          <p:cNvSpPr>
            <a:spLocks noChangeArrowheads="1"/>
          </p:cNvSpPr>
          <p:nvPr/>
        </p:nvSpPr>
        <p:spPr bwMode="auto">
          <a:xfrm>
            <a:off x="10184725" y="4034511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button: start timer"/>
          <p:cNvGrpSpPr/>
          <p:nvPr/>
        </p:nvGrpSpPr>
        <p:grpSpPr>
          <a:xfrm>
            <a:off x="8904312" y="365126"/>
            <a:ext cx="2636838" cy="799962"/>
            <a:chOff x="1332706" y="185859"/>
            <a:chExt cx="2636838" cy="799962"/>
          </a:xfrm>
        </p:grpSpPr>
        <p:sp>
          <p:nvSpPr>
            <p:cNvPr id="14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6" name="times up"/>
          <p:cNvGrpSpPr/>
          <p:nvPr/>
        </p:nvGrpSpPr>
        <p:grpSpPr>
          <a:xfrm>
            <a:off x="8904312" y="365126"/>
            <a:ext cx="2636838" cy="799962"/>
            <a:chOff x="4321176" y="185859"/>
            <a:chExt cx="2636838" cy="799962"/>
          </a:xfrm>
        </p:grpSpPr>
        <p:sp>
          <p:nvSpPr>
            <p:cNvPr id="17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pic>
        <p:nvPicPr>
          <p:cNvPr id="15362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14" y="1914405"/>
            <a:ext cx="7416824" cy="417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90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3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8B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416" y="462212"/>
            <a:ext cx="7200800" cy="663672"/>
          </a:xfrm>
          <a:solidFill>
            <a:srgbClr val="6CAC6F"/>
          </a:solidFill>
          <a:ln w="28575">
            <a:noFill/>
            <a:prstDash val="dashDot"/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№</a:t>
            </a:r>
            <a:r>
              <a:rPr lang="en-US" sz="4000" b="1" dirty="0">
                <a:solidFill>
                  <a:schemeClr val="bg1"/>
                </a:solidFill>
              </a:rPr>
              <a:t>6</a:t>
            </a:r>
            <a:r>
              <a:rPr lang="ru-RU" sz="4000" b="1" dirty="0" smtClean="0">
                <a:solidFill>
                  <a:schemeClr val="bg1"/>
                </a:solidFill>
              </a:rPr>
              <a:t>. </a:t>
            </a:r>
            <a:r>
              <a:rPr lang="en-US" sz="4000" b="1" dirty="0">
                <a:solidFill>
                  <a:schemeClr val="bg1"/>
                </a:solidFill>
              </a:rPr>
              <a:t>What is the double-decker?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8716287" y="1627067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reeform 3"/>
          <p:cNvSpPr>
            <a:spLocks/>
          </p:cNvSpPr>
          <p:nvPr/>
        </p:nvSpPr>
        <p:spPr bwMode="auto">
          <a:xfrm>
            <a:off x="8913137" y="1914405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Freeform 4"/>
          <p:cNvSpPr>
            <a:spLocks/>
          </p:cNvSpPr>
          <p:nvPr/>
        </p:nvSpPr>
        <p:spPr bwMode="auto">
          <a:xfrm>
            <a:off x="8717875" y="1628655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8717875" y="6295905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8717875" y="6411792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op sand"/>
          <p:cNvSpPr>
            <a:spLocks/>
          </p:cNvSpPr>
          <p:nvPr/>
        </p:nvSpPr>
        <p:spPr bwMode="auto">
          <a:xfrm>
            <a:off x="9030612" y="2562105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bottom sand"/>
          <p:cNvSpPr>
            <a:spLocks/>
          </p:cNvSpPr>
          <p:nvPr/>
        </p:nvSpPr>
        <p:spPr bwMode="auto">
          <a:xfrm>
            <a:off x="9017912" y="5237042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straight connector"/>
          <p:cNvSpPr>
            <a:spLocks noChangeArrowheads="1"/>
          </p:cNvSpPr>
          <p:nvPr/>
        </p:nvSpPr>
        <p:spPr bwMode="auto">
          <a:xfrm>
            <a:off x="10184725" y="4034511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button: start timer"/>
          <p:cNvGrpSpPr/>
          <p:nvPr/>
        </p:nvGrpSpPr>
        <p:grpSpPr>
          <a:xfrm>
            <a:off x="8904312" y="365126"/>
            <a:ext cx="2636838" cy="799962"/>
            <a:chOff x="1332706" y="185859"/>
            <a:chExt cx="2636838" cy="799962"/>
          </a:xfrm>
        </p:grpSpPr>
        <p:sp>
          <p:nvSpPr>
            <p:cNvPr id="14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6" name="times up"/>
          <p:cNvGrpSpPr/>
          <p:nvPr/>
        </p:nvGrpSpPr>
        <p:grpSpPr>
          <a:xfrm>
            <a:off x="8904312" y="365126"/>
            <a:ext cx="2636838" cy="799962"/>
            <a:chOff x="4321176" y="185859"/>
            <a:chExt cx="2636838" cy="799962"/>
          </a:xfrm>
        </p:grpSpPr>
        <p:sp>
          <p:nvSpPr>
            <p:cNvPr id="17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pic>
        <p:nvPicPr>
          <p:cNvPr id="14342" name="Picture 6" descr="Картинки по запросу double-deck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37" y="1399643"/>
            <a:ext cx="7820592" cy="526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8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3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8B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365126"/>
            <a:ext cx="6735940" cy="663672"/>
          </a:xfrm>
          <a:solidFill>
            <a:srgbClr val="6CAC6F"/>
          </a:solidFill>
          <a:ln w="28575">
            <a:noFill/>
            <a:prstDash val="dashDot"/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№</a:t>
            </a:r>
            <a:r>
              <a:rPr lang="en-US" sz="4000" b="1" dirty="0">
                <a:solidFill>
                  <a:schemeClr val="bg1"/>
                </a:solidFill>
              </a:rPr>
              <a:t>7</a:t>
            </a:r>
            <a:r>
              <a:rPr lang="ru-RU" sz="4000" b="1" dirty="0" smtClean="0">
                <a:solidFill>
                  <a:schemeClr val="bg1"/>
                </a:solidFill>
              </a:rPr>
              <a:t>. </a:t>
            </a:r>
            <a:r>
              <a:rPr lang="en-US" sz="4000" b="1" dirty="0">
                <a:solidFill>
                  <a:schemeClr val="bg1"/>
                </a:solidFill>
              </a:rPr>
              <a:t>What is Big Ben ?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8716287" y="1627067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reeform 3"/>
          <p:cNvSpPr>
            <a:spLocks/>
          </p:cNvSpPr>
          <p:nvPr/>
        </p:nvSpPr>
        <p:spPr bwMode="auto">
          <a:xfrm>
            <a:off x="8913137" y="1914405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Freeform 4"/>
          <p:cNvSpPr>
            <a:spLocks/>
          </p:cNvSpPr>
          <p:nvPr/>
        </p:nvSpPr>
        <p:spPr bwMode="auto">
          <a:xfrm>
            <a:off x="8717875" y="1628655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8717875" y="6295905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8717875" y="6411792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op sand"/>
          <p:cNvSpPr>
            <a:spLocks/>
          </p:cNvSpPr>
          <p:nvPr/>
        </p:nvSpPr>
        <p:spPr bwMode="auto">
          <a:xfrm>
            <a:off x="9030612" y="2562105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bottom sand"/>
          <p:cNvSpPr>
            <a:spLocks/>
          </p:cNvSpPr>
          <p:nvPr/>
        </p:nvSpPr>
        <p:spPr bwMode="auto">
          <a:xfrm>
            <a:off x="9017912" y="5237042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straight connector"/>
          <p:cNvSpPr>
            <a:spLocks noChangeArrowheads="1"/>
          </p:cNvSpPr>
          <p:nvPr/>
        </p:nvSpPr>
        <p:spPr bwMode="auto">
          <a:xfrm>
            <a:off x="10184725" y="4034511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" name="button: start timer"/>
          <p:cNvGrpSpPr/>
          <p:nvPr/>
        </p:nvGrpSpPr>
        <p:grpSpPr>
          <a:xfrm>
            <a:off x="8904312" y="365126"/>
            <a:ext cx="2636838" cy="799962"/>
            <a:chOff x="1332706" y="185859"/>
            <a:chExt cx="2636838" cy="799962"/>
          </a:xfrm>
        </p:grpSpPr>
        <p:sp>
          <p:nvSpPr>
            <p:cNvPr id="14" name="Rounded Rectangle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6" name="times up"/>
          <p:cNvGrpSpPr/>
          <p:nvPr/>
        </p:nvGrpSpPr>
        <p:grpSpPr>
          <a:xfrm>
            <a:off x="8904312" y="365126"/>
            <a:ext cx="2636838" cy="799962"/>
            <a:chOff x="4321176" y="185859"/>
            <a:chExt cx="2636838" cy="799962"/>
          </a:xfrm>
        </p:grpSpPr>
        <p:sp>
          <p:nvSpPr>
            <p:cNvPr id="17" name="Rounded Rectangle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pic>
        <p:nvPicPr>
          <p:cNvPr id="13314" name="Picture 2" descr="Картинки по запросу Big Be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39"/>
          <a:stretch/>
        </p:blipFill>
        <p:spPr bwMode="auto">
          <a:xfrm>
            <a:off x="401930" y="1277853"/>
            <a:ext cx="7992888" cy="535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70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3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</p:bldLst>
  </p:timing>
</p:sld>
</file>

<file path=ppt/theme/theme1.xml><?xml version="1.0" encoding="utf-8"?>
<a:theme xmlns:a="http://schemas.openxmlformats.org/drawingml/2006/main" name="Children Friend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yard kids education presentation, album (widescreen).potx" id="{B61009BD-7448-452D-9EB3-A92629EDAAF7}" vid="{D5A61431-CA5A-45CA-9A81-30AAFC8F1B2C}"/>
    </a:ext>
  </a:extLst>
</a:theme>
</file>

<file path=ppt/theme/theme2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A15C6C-6BB6-4DB6-B7D6-7F14EAB2CC5C}">
  <ds:schemaRefs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40262f94-9f35-4ac3-9a90-690165a166b7"/>
    <ds:schemaRef ds:uri="a4f35948-e619-41b3-aa29-22878b09cfd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tf03896101</Template>
  <TotalTime>300</TotalTime>
  <Words>639</Words>
  <Application>Microsoft Office PowerPoint</Application>
  <PresentationFormat>Широкоэкранный</PresentationFormat>
  <Paragraphs>173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Adobe Song Std L</vt:lpstr>
      <vt:lpstr>Arial</vt:lpstr>
      <vt:lpstr>Bebas Neue</vt:lpstr>
      <vt:lpstr>Franklin Gothic Heavy</vt:lpstr>
      <vt:lpstr>Times New Roman</vt:lpstr>
      <vt:lpstr>Children Friends 16x9</vt:lpstr>
      <vt:lpstr>I want to know everything</vt:lpstr>
      <vt:lpstr>Round I</vt:lpstr>
      <vt:lpstr>№1. How many parts are      there in Great Britain?</vt:lpstr>
      <vt:lpstr>№2. What is the capital of    Great Britain? </vt:lpstr>
      <vt:lpstr>№3. What river is the British  capital situated on?</vt:lpstr>
      <vt:lpstr>№4. Who is the head of the country?</vt:lpstr>
      <vt:lpstr>№5. What is the home of the     Queen?</vt:lpstr>
      <vt:lpstr>№6. What is the double-decker?</vt:lpstr>
      <vt:lpstr>№7. What is Big Ben ?</vt:lpstr>
      <vt:lpstr>№8. Where did the detective  Sherlock Holmes live?</vt:lpstr>
      <vt:lpstr>№9. What is the most famous   lake in Scotland ?</vt:lpstr>
      <vt:lpstr>№10. Who is the most famous woman-writer of detective stories?</vt:lpstr>
      <vt:lpstr>№11. When do British people  celebrate Christmas?</vt:lpstr>
      <vt:lpstr>№12. Who is the writer of    “Mary Poppins”?</vt:lpstr>
      <vt:lpstr>№13. Who is the author of books about Harry Potter?</vt:lpstr>
      <vt:lpstr>№14. What books of English writers do you know?</vt:lpstr>
      <vt:lpstr>Round II</vt:lpstr>
      <vt:lpstr>1. What river does London stand on?</vt:lpstr>
      <vt:lpstr>3. How old is London?</vt:lpstr>
      <vt:lpstr>4. What is the largest park in London?</vt:lpstr>
      <vt:lpstr>5. Who is the present monarch in Great Britain?</vt:lpstr>
      <vt:lpstr>6. How many countries does the UK consist of?</vt:lpstr>
      <vt:lpstr>8. Choose the famous place where every person can speak on any theme.</vt:lpstr>
      <vt:lpstr>What building is situated in the centre of Trafalgar Square</vt:lpstr>
      <vt:lpstr>Round III</vt:lpstr>
      <vt:lpstr>Презентация PowerPoint</vt:lpstr>
      <vt:lpstr>Round IV</vt:lpstr>
      <vt:lpstr>Презентация PowerPoint</vt:lpstr>
      <vt:lpstr>Round V</vt:lpstr>
      <vt:lpstr>Презентация PowerPoint</vt:lpstr>
      <vt:lpstr>Round VI</vt:lpstr>
      <vt:lpstr>Презентация PowerPoint</vt:lpstr>
      <vt:lpstr>Презентация PowerPoint</vt:lpstr>
      <vt:lpstr>Round VII</vt:lpstr>
      <vt:lpstr>Презентация PowerPoint</vt:lpstr>
      <vt:lpstr>Презентация PowerPoint</vt:lpstr>
      <vt:lpstr>Round VIII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want to know everything</dc:title>
  <dc:creator>kakao.babies@gmail.com</dc:creator>
  <cp:keywords/>
  <cp:lastModifiedBy>kakao.babies@gmail.com</cp:lastModifiedBy>
  <cp:revision>22</cp:revision>
  <dcterms:created xsi:type="dcterms:W3CDTF">2017-12-10T19:53:24Z</dcterms:created>
  <dcterms:modified xsi:type="dcterms:W3CDTF">2017-12-11T19:49:10Z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